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18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6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15.07.2019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1343" y="1028701"/>
            <a:ext cx="6461314" cy="263706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Annabelle" panose="03000400000000000000" pitchFamily="66" charset="0"/>
              </a:rPr>
              <a:t>Акция </a:t>
            </a:r>
            <a:br>
              <a:rPr lang="ru-RU" sz="6000" b="1" dirty="0" smtClean="0">
                <a:solidFill>
                  <a:schemeClr val="bg1"/>
                </a:solidFill>
                <a:latin typeface="Annabelle" panose="03000400000000000000" pitchFamily="66" charset="0"/>
              </a:rPr>
            </a:br>
            <a:r>
              <a:rPr lang="ru-RU" sz="6000" b="1" dirty="0" smtClean="0">
                <a:solidFill>
                  <a:schemeClr val="bg1"/>
                </a:solidFill>
                <a:latin typeface="Annabelle" panose="03000400000000000000" pitchFamily="66" charset="0"/>
              </a:rPr>
              <a:t>«Мое безопасное лето»</a:t>
            </a:r>
            <a:endParaRPr lang="ru-RU" sz="6000" b="1" dirty="0">
              <a:solidFill>
                <a:schemeClr val="bg1"/>
              </a:solidFill>
              <a:latin typeface="Annabelle" panose="03000400000000000000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2567" y="3861645"/>
            <a:ext cx="3354562" cy="791997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Подготовила: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воспитатель МАДОУ № 179 Родионова О.Н.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380129" y="806824"/>
            <a:ext cx="4585447" cy="4585447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734" y="2791903"/>
            <a:ext cx="3862011" cy="614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300" b="1" i="1" dirty="0" smtClean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latin typeface="Calibri" panose="020F0502020204030204"/>
              </a:rPr>
              <a:t>Мероприятия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601" y="3500061"/>
            <a:ext cx="8546797" cy="3357939"/>
          </a:xfrm>
        </p:spPr>
        <p:txBody>
          <a:bodyPr>
            <a:normAutofit/>
          </a:bodyPr>
          <a:lstStyle/>
          <a:p>
            <a:pPr lvl="0" algn="just"/>
            <a:r>
              <a:rPr lang="ru-RU" sz="1800" dirty="0" smtClean="0">
                <a:solidFill>
                  <a:prstClr val="black"/>
                </a:solidFill>
              </a:rPr>
              <a:t>В </a:t>
            </a:r>
            <a:r>
              <a:rPr lang="ru-RU" sz="1800" dirty="0">
                <a:solidFill>
                  <a:prstClr val="black"/>
                </a:solidFill>
              </a:rPr>
              <a:t> </a:t>
            </a:r>
            <a:r>
              <a:rPr lang="ru-RU" sz="1800" dirty="0" smtClean="0">
                <a:solidFill>
                  <a:prstClr val="black"/>
                </a:solidFill>
              </a:rPr>
              <a:t>группе </a:t>
            </a:r>
            <a:r>
              <a:rPr lang="ru-RU" sz="1800" dirty="0">
                <a:solidFill>
                  <a:prstClr val="black"/>
                </a:solidFill>
              </a:rPr>
              <a:t> с детьми проведены беседы, о правилах поведения на водоемах, детских площадках, дорогах, дома, в лесу, при катании на велосипеде, качелях, роликах, какие ягоды можно использовать в пищу, гигиене, пребывании на солнце, были просмотрены иллюстрации, плакаты, презентации, видеоролики.</a:t>
            </a:r>
          </a:p>
          <a:p>
            <a:pPr lvl="0" algn="just"/>
            <a:r>
              <a:rPr lang="ru-RU" sz="1800" dirty="0">
                <a:solidFill>
                  <a:prstClr val="black"/>
                </a:solidFill>
              </a:rPr>
              <a:t>Мы использовали в нашей </a:t>
            </a:r>
            <a:r>
              <a:rPr lang="ru-RU" sz="1800" b="1" dirty="0">
                <a:solidFill>
                  <a:prstClr val="black"/>
                </a:solidFill>
              </a:rPr>
              <a:t>акции стихи и загадки</a:t>
            </a:r>
            <a:r>
              <a:rPr lang="ru-RU" sz="1800" dirty="0">
                <a:solidFill>
                  <a:prstClr val="black"/>
                </a:solidFill>
              </a:rPr>
              <a:t>, разыграли театрализованные сценки, с помощью макетов, были обыграны ситуации, как правильно вести себя, чтобы сохранить жизнь и здоровье.</a:t>
            </a:r>
          </a:p>
          <a:p>
            <a:pPr lvl="0" algn="just"/>
            <a:r>
              <a:rPr lang="ru-RU" sz="1800" dirty="0" smtClean="0">
                <a:solidFill>
                  <a:prstClr val="black"/>
                </a:solidFill>
              </a:rPr>
              <a:t>Очень </a:t>
            </a:r>
            <a:r>
              <a:rPr lang="ru-RU" sz="1800" dirty="0">
                <a:solidFill>
                  <a:prstClr val="black"/>
                </a:solidFill>
              </a:rPr>
              <a:t>надеемся, что данная </a:t>
            </a:r>
            <a:r>
              <a:rPr lang="ru-RU" sz="1800" b="1" dirty="0">
                <a:solidFill>
                  <a:prstClr val="black"/>
                </a:solidFill>
              </a:rPr>
              <a:t>акция</a:t>
            </a:r>
            <a:r>
              <a:rPr lang="ru-RU" sz="1800" dirty="0">
                <a:solidFill>
                  <a:prstClr val="black"/>
                </a:solidFill>
              </a:rPr>
              <a:t> поможет сформировать и закрепить у детей и их родителей, опыт </a:t>
            </a:r>
            <a:r>
              <a:rPr lang="ru-RU" sz="1800" b="1" dirty="0">
                <a:solidFill>
                  <a:prstClr val="black"/>
                </a:solidFill>
              </a:rPr>
              <a:t>безопасного поведения</a:t>
            </a:r>
            <a:r>
              <a:rPr lang="ru-RU" sz="1800" dirty="0">
                <a:solidFill>
                  <a:prstClr val="black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18758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+mj-ea"/>
                <a:cs typeface="+mj-cs"/>
              </a:rPr>
              <a:t>Цель: изучение правил безопасности жизнедеятельности в летний период</a:t>
            </a:r>
            <a:r>
              <a:rPr lang="ru-RU" sz="3600" b="1" i="1" dirty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+mj-ea"/>
                <a:cs typeface="+mj-cs"/>
              </a:rPr>
              <a:t/>
            </a:r>
            <a:br>
              <a:rPr lang="ru-RU" sz="3600" b="1" i="1" dirty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+mj-ea"/>
                <a:cs typeface="+mj-cs"/>
              </a:rPr>
            </a:b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827" y="334175"/>
            <a:ext cx="30251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+mj-ea"/>
                <a:cs typeface="+mj-cs"/>
              </a:rPr>
              <a:t>Актуальность 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264224"/>
            <a:ext cx="9144000" cy="1834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prstClr val="black"/>
                </a:solidFill>
              </a:rPr>
              <a:t>Лето</a:t>
            </a:r>
            <a:r>
              <a:rPr lang="ru-RU" dirty="0">
                <a:solidFill>
                  <a:prstClr val="black"/>
                </a:solidFill>
              </a:rPr>
              <a:t> прекрасная пора для отдыха и развлечений, весёлых игр, походов в лес, купания и загара. Но в то же время </a:t>
            </a:r>
            <a:r>
              <a:rPr lang="ru-RU" b="1" dirty="0">
                <a:solidFill>
                  <a:prstClr val="black"/>
                </a:solidFill>
              </a:rPr>
              <a:t>лето – это время</a:t>
            </a:r>
            <a:r>
              <a:rPr lang="ru-RU" dirty="0">
                <a:solidFill>
                  <a:prstClr val="black"/>
                </a:solidFill>
              </a:rPr>
              <a:t>, когда опасность таится в воде, в лесу, на пляже, на спортивной и детской площадках, особенно это касается детей.</a:t>
            </a:r>
          </a:p>
          <a:p>
            <a:pPr marL="171450" lvl="0" indent="-171450" algn="just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нашей группе мы провели полезную и значимую </a:t>
            </a:r>
            <a:r>
              <a:rPr lang="ru-RU" b="1" dirty="0">
                <a:solidFill>
                  <a:prstClr val="black"/>
                </a:solidFill>
              </a:rPr>
              <a:t>акцию под названием </a:t>
            </a:r>
            <a:r>
              <a:rPr lang="ru-RU" dirty="0">
                <a:solidFill>
                  <a:prstClr val="black"/>
                </a:solidFill>
              </a:rPr>
              <a:t>«Моё </a:t>
            </a:r>
            <a:r>
              <a:rPr lang="ru-RU" b="1" dirty="0">
                <a:solidFill>
                  <a:prstClr val="black"/>
                </a:solidFill>
              </a:rPr>
              <a:t>безопасное лето</a:t>
            </a:r>
            <a:r>
              <a:rPr lang="ru-RU" dirty="0">
                <a:solidFill>
                  <a:prstClr val="black"/>
                </a:solidFill>
              </a:rPr>
              <a:t>». В акции приняли участие все педагоги и дети и их родители.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endParaRPr lang="ru-RU" sz="2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25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3" y="449262"/>
            <a:ext cx="3403599" cy="2552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009" y="201083"/>
            <a:ext cx="4375151" cy="32813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4" y="3335867"/>
            <a:ext cx="3686528" cy="27648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3716867"/>
            <a:ext cx="3991360" cy="2946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559523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103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Акция  «Мое безопасное лето»</vt:lpstr>
      <vt:lpstr>Мероприятия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20</cp:revision>
  <dcterms:created xsi:type="dcterms:W3CDTF">2014-11-21T11:00:06Z</dcterms:created>
  <dcterms:modified xsi:type="dcterms:W3CDTF">2019-07-14T23:39:05Z</dcterms:modified>
</cp:coreProperties>
</file>