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37DD6-B32E-46F1-8146-99BC1650F8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EDB371C-14B8-40CF-A478-14577A31CD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614F59-13C7-46FA-9D57-E01AA3464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1980-C806-4195-BC46-C21274B9EE13}" type="datetimeFigureOut">
              <a:rPr lang="ru-RU" smtClean="0"/>
              <a:t>02.03.2019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CD70AE-CF37-493D-9C90-D250034FB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39376A-E9E0-4332-B72E-547D7E2AA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B0CD-1A66-49B7-9B5C-1161EB1AC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947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C24ADE-E5CF-472A-A92F-54BA9C01D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8B549C7-F884-45DE-A78D-15206DC44A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87DB7E-FC96-4060-984D-579FB79B8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1980-C806-4195-BC46-C21274B9EE13}" type="datetimeFigureOut">
              <a:rPr lang="ru-RU" smtClean="0"/>
              <a:t>02.03.2019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7B9099-E2CF-4EDF-B596-B7755586A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E3DB32-91DD-4D30-856D-71CDBE637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B0CD-1A66-49B7-9B5C-1161EB1AC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04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F940739-22F1-4BC9-A352-659FB0EAD6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46AE0F3-A863-461F-9786-D2C2FB908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B521AF-B36F-4A09-8F96-57F1AA93C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1980-C806-4195-BC46-C21274B9EE13}" type="datetimeFigureOut">
              <a:rPr lang="ru-RU" smtClean="0"/>
              <a:t>02.03.2019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A7DEF8-43C3-42FD-9690-18BEAD3F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B82E64-346F-476D-A7DF-249CDF7CD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B0CD-1A66-49B7-9B5C-1161EB1AC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368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70821C-89A4-408E-AA9F-FBF64D8A4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34BB1F-D15C-4245-B5A6-993B56C7D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D70BE9-D5AD-4452-BF65-9165BDA8D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1980-C806-4195-BC46-C21274B9EE13}" type="datetimeFigureOut">
              <a:rPr lang="ru-RU" smtClean="0"/>
              <a:t>02.03.2019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4286BC-FA0A-4B97-87DA-E8910F7D5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2E27D2-3619-43D9-B9CE-20C9B059E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B0CD-1A66-49B7-9B5C-1161EB1AC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4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48185B-F521-4C09-A946-6AC04EA3A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6AA16D-93DE-4E31-A8F1-A68C9E9DB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75AB08-DBE2-460C-8942-DDF023936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1980-C806-4195-BC46-C21274B9EE13}" type="datetimeFigureOut">
              <a:rPr lang="ru-RU" smtClean="0"/>
              <a:t>02.03.2019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61A80B-1150-41BE-BD39-72F3F12EB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B70CE9-388F-401C-AE51-DAFFA496E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B0CD-1A66-49B7-9B5C-1161EB1AC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22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85A454-49F7-4919-921C-385D02D65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3071EB-1B0B-4F60-B95D-4B40C6D9CA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FAF02F-CCE7-4CF0-9CC1-3928127D8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06FEBA2-083C-420A-BC1E-D34F49D28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1980-C806-4195-BC46-C21274B9EE13}" type="datetimeFigureOut">
              <a:rPr lang="ru-RU" smtClean="0"/>
              <a:t>02.03.2019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6DA0543-98B4-4F62-9233-08413646A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3F3EE3-0E83-4518-A49F-9ECF357EC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B0CD-1A66-49B7-9B5C-1161EB1AC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383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FA751D-FBB3-4ED3-A752-34D9ED487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F030DC-D072-43C8-9048-5CF5FADA5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F7A872C-E529-4E34-83CA-A4491B872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FC02A0F-CBC1-4EF9-B03F-E011EE5D56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A6EE48D-57FA-45C5-83A4-A469CF0E9E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9977A99-D684-4F9E-B058-80B9B30C1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1980-C806-4195-BC46-C21274B9EE13}" type="datetimeFigureOut">
              <a:rPr lang="ru-RU" smtClean="0"/>
              <a:t>02.03.2019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9B9B532-A956-472D-9B66-2D2281E72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3BC67C2-A6DB-4258-8FE0-BF68555D2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B0CD-1A66-49B7-9B5C-1161EB1AC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25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F0F700-A1E5-4365-91AD-18B8060EB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F265F6E-83AC-4901-8C6F-C12CD596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1980-C806-4195-BC46-C21274B9EE13}" type="datetimeFigureOut">
              <a:rPr lang="ru-RU" smtClean="0"/>
              <a:t>02.03.2019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3C2C436-633C-429F-AB1B-B4F71482D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BEE44FB-8240-41FE-8E87-7B3E52BB5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B0CD-1A66-49B7-9B5C-1161EB1AC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281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7C2337-ED80-46CB-828A-4CFE73A8D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1980-C806-4195-BC46-C21274B9EE13}" type="datetimeFigureOut">
              <a:rPr lang="ru-RU" smtClean="0"/>
              <a:t>02.03.2019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023BB91-62E1-4442-8341-E06706D48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A235657-398E-4FC5-9768-9A92DB47E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B0CD-1A66-49B7-9B5C-1161EB1AC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327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FA1F07-CA40-45EF-BDA5-9FCCA2A69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F9AAE4-193E-4AFE-9B47-664D8B95B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41EFD7C-EAB1-4682-ADFF-F98AD8019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2F2108-4FC2-40CB-A03C-87AAB102B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1980-C806-4195-BC46-C21274B9EE13}" type="datetimeFigureOut">
              <a:rPr lang="ru-RU" smtClean="0"/>
              <a:t>02.03.2019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BE4268F-55E8-438A-806C-FDF61913F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E309A22-C88A-4E5E-85D3-000917183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B0CD-1A66-49B7-9B5C-1161EB1AC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88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D3CB19-4E20-40FB-AAE8-9276A2ECF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170B78A-0909-4B29-A388-AC688AC57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95DD87-680C-41C5-A5A0-3BDE4DEF1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C42A2B4-71A1-4663-A82A-C628B4F03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1980-C806-4195-BC46-C21274B9EE13}" type="datetimeFigureOut">
              <a:rPr lang="ru-RU" smtClean="0"/>
              <a:t>02.03.2019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CD82C-3A15-4CE2-97E0-802BD5387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492B336-035E-4AC7-B66C-86B4C242D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B0CD-1A66-49B7-9B5C-1161EB1AC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401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6A6E3D-49E5-463F-AD16-15FBABB19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BBF568-D5A3-4135-826A-B654978F8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572D48-EF52-48CB-AAEC-E431C65EE6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21980-C806-4195-BC46-C21274B9EE13}" type="datetimeFigureOut">
              <a:rPr lang="ru-RU" smtClean="0"/>
              <a:t>02.03.2019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FEBA48-9D18-49C3-9EB0-1A38E9B549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5396D1-C79C-4308-B24D-522AE631C1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7B0CD-1A66-49B7-9B5C-1161EB1AC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17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2165AFC-7659-48A7-B94F-3F9ED00E8F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191" y="80963"/>
            <a:ext cx="54466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174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9F73182-D3E4-4DD2-8585-6775B1F38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5" y="172278"/>
            <a:ext cx="10956235" cy="6004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«Букет для мамочки»</a:t>
            </a:r>
          </a:p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создание объемной открытки своими руками.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Познакомить детей со способом изготовления объемной открытки в подарок</a:t>
            </a:r>
            <a:r>
              <a:rPr 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эстетические чувства, творческие способности, мелкую моторику.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Воспитывать любовь к самому близкому и родному человеку. Воспитывать аккуратность, самостоятельность.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3560634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Широкоэкранный</PresentationFormat>
  <Paragraphs>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Приказчикова</dc:creator>
  <cp:lastModifiedBy>Ольга Приказчикова</cp:lastModifiedBy>
  <cp:revision>1</cp:revision>
  <dcterms:created xsi:type="dcterms:W3CDTF">2019-03-02T15:44:04Z</dcterms:created>
  <dcterms:modified xsi:type="dcterms:W3CDTF">2019-03-02T15:44:25Z</dcterms:modified>
</cp:coreProperties>
</file>