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66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989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404839"/>
            <a:ext cx="4932041" cy="354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27" y="3378336"/>
            <a:ext cx="4774678" cy="357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Gabriola" pitchFamily="82" charset="0"/>
              </a:rPr>
              <a:t>муниципальное автономное дошкольное образовательное учреждение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  <a:latin typeface="Gabriola" pitchFamily="82" charset="0"/>
              </a:rPr>
              <a:t>г. Хабаровска «Детский сад комбинированного вида № 179 «Андрейка»</a:t>
            </a:r>
          </a:p>
          <a:p>
            <a:pPr lvl="0" algn="ctr"/>
            <a:r>
              <a:rPr lang="ru-RU" sz="5400" dirty="0">
                <a:solidFill>
                  <a:srgbClr val="002060"/>
                </a:solidFill>
                <a:latin typeface="Gabriola" pitchFamily="82" charset="0"/>
              </a:rPr>
              <a:t>Волшебное мгновение моего лета</a:t>
            </a:r>
          </a:p>
          <a:p>
            <a:pPr lvl="0" algn="ctr"/>
            <a:endParaRPr lang="ru-RU" sz="20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988840"/>
            <a:ext cx="6406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Творчество воспитанников группы № 10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Воспитатель </a:t>
            </a:r>
            <a:r>
              <a:rPr lang="ru-RU" sz="2800" dirty="0" err="1">
                <a:solidFill>
                  <a:srgbClr val="002060"/>
                </a:solidFill>
                <a:latin typeface="Gabriola" pitchFamily="82" charset="0"/>
              </a:rPr>
              <a:t>Скатова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 Галина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27374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3542" r="10431" b="14831"/>
          <a:stretch/>
        </p:blipFill>
        <p:spPr bwMode="auto">
          <a:xfrm>
            <a:off x="179512" y="292192"/>
            <a:ext cx="8784976" cy="638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390</TotalTime>
  <Words>31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 дошкольное образовательное  учреждение Детский сад комбинированного вида</dc:title>
  <dc:creator>Марина</dc:creator>
  <cp:lastModifiedBy>User</cp:lastModifiedBy>
  <cp:revision>55</cp:revision>
  <dcterms:created xsi:type="dcterms:W3CDTF">2012-03-26T23:22:10Z</dcterms:created>
  <dcterms:modified xsi:type="dcterms:W3CDTF">2019-07-17T22:27:15Z</dcterms:modified>
</cp:coreProperties>
</file>