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0100E-56F8-47E6-B328-798016404C90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062EA-58CB-4824-88FB-A3780A8A7A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47BC66-EBC7-45DA-9205-F2FFE823DD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0969E7-9A36-4E70-8370-4DC01E241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«Три брата»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Алёна Моисеева</a:t>
            </a:r>
            <a:endParaRPr lang="ru-RU" dirty="0"/>
          </a:p>
        </p:txBody>
      </p:sp>
      <p:pic>
        <p:nvPicPr>
          <p:cNvPr id="1026" name="Picture 2" descr="\\c6-master\Компьютер - мой друг\PowerPoint\Проекты\Три Брата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7272808" cy="4954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Что это такое?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3" action="ppaction://hlinksldjump"/>
              </a:rPr>
              <a:t>Легенда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4" action="ppaction://hlinksldjump"/>
              </a:rPr>
              <a:t>Туристу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11560" y="6309320"/>
            <a:ext cx="432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\\c6-master\Компьютер - мой друг\PowerPoint\Проекты\Три Брата\800px-Скалы_три_брат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132856"/>
            <a:ext cx="6120680" cy="40779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это такое?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161277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Символ Авачинской бухты, сторож портовых городов и официальный памятник природы </a:t>
            </a:r>
            <a:r>
              <a:rPr lang="ru-RU" sz="2000" dirty="0" smtClean="0"/>
              <a:t>- </a:t>
            </a:r>
            <a:r>
              <a:rPr lang="ru-RU" sz="2000" dirty="0" smtClean="0"/>
              <a:t>всё это скалы "Три брата" на Камчатке. Представляющие собой три столбообразных скалы разного размера, выступающие из воды, они расположились прямо на входе в губу, в бухте Шлюпочная</a:t>
            </a:r>
            <a:r>
              <a:rPr lang="ru-RU" sz="2000" dirty="0" smtClean="0"/>
              <a:t>.</a:t>
            </a:r>
          </a:p>
        </p:txBody>
      </p:sp>
      <p:pic>
        <p:nvPicPr>
          <p:cNvPr id="2050" name="Picture 2" descr="\\c6-master\Компьютер - мой друг\PowerPoint\Проекты\Три Брата\tri-brat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7788"/>
            <a:ext cx="6048672" cy="4035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6372200" y="2780928"/>
            <a:ext cx="26642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Известны они ещё с 18 века, нанесены на планы </a:t>
            </a:r>
            <a:r>
              <a:rPr lang="ru-RU" dirty="0" err="1" smtClean="0"/>
              <a:t>Авачинского</a:t>
            </a:r>
            <a:r>
              <a:rPr lang="ru-RU" dirty="0" smtClean="0"/>
              <a:t> залива в 1737 году. "Три брата" на карте расположены в 300 м от берега. Возле них зафиксированы сильные прибойные течения, а на глубине 13 м располагается каньон с маленькой пещерой.</a:t>
            </a:r>
            <a:endParaRPr lang="ru-RU" dirty="0" smtClean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1115616" y="6309320"/>
            <a:ext cx="432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3" action="ppaction://hlinksldjump" highlightClick="1"/>
          </p:cNvPr>
          <p:cNvSpPr/>
          <p:nvPr/>
        </p:nvSpPr>
        <p:spPr>
          <a:xfrm>
            <a:off x="611560" y="6309320"/>
            <a:ext cx="432000" cy="360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Легенда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14528" cy="16847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dirty="0" smtClean="0"/>
              <a:t>По легенде скалы "Три брата" являются защитниками бухты и портового города от океанских волнений. В далекие времена, на прибрежные поселения бухты обрушивались природные морские стихии. Взмахом одной своей волны они могли смыть весь поселок с земли. Тогда, жившие в одном из селений трое братьев решили встать на защиту родной земли и </a:t>
            </a:r>
            <a:r>
              <a:rPr lang="ru-RU" sz="1800" dirty="0" smtClean="0"/>
              <a:t>вошли в море. </a:t>
            </a:r>
            <a:r>
              <a:rPr lang="ru-RU" sz="1800" dirty="0" smtClean="0"/>
              <a:t>Они были настолько сильны и высоки, что море оказалось им лишь по грудь. Стали они </a:t>
            </a:r>
            <a:endParaRPr lang="ru-RU" sz="1800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\\c6-master\Компьютер - мой друг\PowerPoint\Проекты\Три Брата\tri-brat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620" y="3284984"/>
            <a:ext cx="5004016" cy="33312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76064" y="3212976"/>
            <a:ext cx="3491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SzPct val="60000"/>
            </a:pPr>
            <a:r>
              <a:rPr lang="ru-RU" dirty="0" smtClean="0"/>
              <a:t>стойкой </a:t>
            </a:r>
            <a:r>
              <a:rPr lang="ru-RU" dirty="0" smtClean="0"/>
              <a:t>преградой на пути грядущего шторма. </a:t>
            </a:r>
            <a:r>
              <a:rPr lang="ru-RU" dirty="0" smtClean="0"/>
              <a:t>Однако не понравилось это морскому богу. Бушевал он своими морскими недрами много дней и ночей, но не удалось ему сломить богатырей. Решил тогда бог превратить их в камень. Застыли братья, шторм тот закончился, а они так и остались стоять на страже и по сей день.</a:t>
            </a:r>
          </a:p>
        </p:txBody>
      </p:sp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611560" y="6309320"/>
            <a:ext cx="432000" cy="360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1115616" y="6309320"/>
            <a:ext cx="432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Туристу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586536" cy="1152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/>
              <a:t>На сегодняшний день скалы "Три брата", Вы можете увидеть, съездив на морскую прогулку в Авачинскую бухту, а как вечерний бонус вам могут </a:t>
            </a:r>
            <a:r>
              <a:rPr lang="ru-RU" sz="2000" dirty="0" smtClean="0"/>
              <a:t>открыться потрясающие виды живописного заката одной из крупнейших </a:t>
            </a:r>
            <a:endParaRPr lang="ru-RU" sz="2000" dirty="0"/>
          </a:p>
        </p:txBody>
      </p:sp>
      <p:pic>
        <p:nvPicPr>
          <p:cNvPr id="2050" name="Picture 2" descr="D:\Моисеева Алёна\Три Брата\1024px-TriBrataKamcha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036" y="2564904"/>
            <a:ext cx="6376743" cy="4090069"/>
          </a:xfrm>
          <a:prstGeom prst="rect">
            <a:avLst/>
          </a:prstGeom>
          <a:noFill/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107504" y="6309320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452826"/>
            <a:ext cx="2232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гаваней мира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611560" y="6309320"/>
            <a:ext cx="432000" cy="360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</TotalTime>
  <Words>287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«Три брата»</vt:lpstr>
      <vt:lpstr>Содержание</vt:lpstr>
      <vt:lpstr>Что это такое?</vt:lpstr>
      <vt:lpstr>Легенда</vt:lpstr>
      <vt:lpstr>Туристу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«Три брата»</dc:title>
  <dc:creator>Моисеева</dc:creator>
  <cp:lastModifiedBy>Моисеева</cp:lastModifiedBy>
  <cp:revision>13</cp:revision>
  <dcterms:created xsi:type="dcterms:W3CDTF">2018-10-21T21:13:25Z</dcterms:created>
  <dcterms:modified xsi:type="dcterms:W3CDTF">2018-10-28T21:54:29Z</dcterms:modified>
</cp:coreProperties>
</file>