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5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908720"/>
            <a:ext cx="6357982" cy="13058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«Мой папа – защитник семьи и отечества</a:t>
            </a:r>
            <a:endParaRPr lang="ru-RU" sz="3200" b="1" spc="30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4213702" cy="2400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Выполнил  ученик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4 класса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МКОУ СОШ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с.п.Н-Курп</a:t>
            </a:r>
            <a:endParaRPr lang="ru-RU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Желихажев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К.В.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928934"/>
            <a:ext cx="2597011" cy="251629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</a:br>
            <a:r>
              <a:rPr lang="ru-RU" altLang="ru-RU" dirty="0" err="1" smtClean="0">
                <a:solidFill>
                  <a:srgbClr val="002060"/>
                </a:solidFill>
                <a:cs typeface="Trebuchet MS" pitchFamily="34" charset="0"/>
              </a:rPr>
              <a:t>Желихажев</a:t>
            </a:r>
            <a: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cs typeface="Trebuchet MS" pitchFamily="34" charset="0"/>
              </a:rPr>
              <a:t>ВячеславЖангериевич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3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сочинение сына Казимира, ученика 4 класса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/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«</a:t>
            </a:r>
            <a:r>
              <a:rPr lang="ru-RU" altLang="ru-RU" b="1" i="1" dirty="0" smtClean="0">
                <a:cs typeface="Trebuchet MS" pitchFamily="34" charset="0"/>
              </a:rPr>
              <a:t>Мой папа</a:t>
            </a:r>
            <a:r>
              <a:rPr lang="ru-RU" altLang="ru-RU" i="1" dirty="0" smtClean="0">
                <a:cs typeface="Trebuchet MS" pitchFamily="34" charset="0"/>
              </a:rPr>
              <a:t>»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Мой папа самый лучший на свете.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Его зовут </a:t>
            </a:r>
            <a:r>
              <a:rPr lang="ru-RU" altLang="ru-RU" i="1" dirty="0" err="1" smtClean="0">
                <a:cs typeface="Trebuchet MS" pitchFamily="34" charset="0"/>
              </a:rPr>
              <a:t>Желихажев</a:t>
            </a:r>
            <a:r>
              <a:rPr lang="ru-RU" altLang="ru-RU" i="1" dirty="0" smtClean="0">
                <a:cs typeface="Trebuchet MS" pitchFamily="34" charset="0"/>
              </a:rPr>
              <a:t> Вячеслав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err="1" smtClean="0">
                <a:cs typeface="Trebuchet MS" pitchFamily="34" charset="0"/>
              </a:rPr>
              <a:t>Жангериевич</a:t>
            </a:r>
            <a:r>
              <a:rPr lang="ru-RU" altLang="ru-RU" i="1" dirty="0" smtClean="0">
                <a:cs typeface="Trebuchet MS" pitchFamily="34" charset="0"/>
              </a:rPr>
              <a:t>.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Он работает в школе охранником.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Папа служил в морском флоте в Астрахани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Папа мне помогает делать уроки.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 Вечерами мы с ним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занимаемся спортом,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он учит всему , что умеет сам. </a:t>
            </a:r>
            <a:br>
              <a:rPr lang="ru-RU" altLang="ru-RU" i="1" dirty="0" smtClean="0">
                <a:cs typeface="Trebuchet MS" pitchFamily="34" charset="0"/>
              </a:rPr>
            </a:br>
            <a:r>
              <a:rPr lang="ru-RU" altLang="ru-RU" i="1" dirty="0" smtClean="0">
                <a:cs typeface="Trebuchet MS" pitchFamily="34" charset="0"/>
              </a:rPr>
              <a:t>Я его люблю.</a:t>
            </a:r>
            <a:br>
              <a:rPr lang="ru-RU" altLang="ru-RU" i="1" dirty="0" smtClean="0">
                <a:cs typeface="Trebuchet MS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_20190125_225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78" y="549275"/>
            <a:ext cx="4731544" cy="61658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G_20190125_23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18"/>
            <a:ext cx="507209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IMG_20190125_231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4286281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Спасибо за внимание</a:t>
            </a:r>
            <a:r>
              <a:rPr lang="ru-RU" sz="6600" dirty="0" smtClean="0"/>
              <a:t>!</a:t>
            </a:r>
            <a:endParaRPr lang="ru-RU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«Мой папа – защитник семьи и отечества</vt:lpstr>
      <vt:lpstr> Желихажев ВячеславЖангериевич</vt:lpstr>
      <vt:lpstr>Слайд 3</vt:lpstr>
      <vt:lpstr>Слайд 4</vt:lpstr>
      <vt:lpstr>Слайд 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Админ</cp:lastModifiedBy>
  <cp:revision>22</cp:revision>
  <dcterms:created xsi:type="dcterms:W3CDTF">2014-08-10T07:57:19Z</dcterms:created>
  <dcterms:modified xsi:type="dcterms:W3CDTF">2019-01-26T09:16:42Z</dcterms:modified>
</cp:coreProperties>
</file>