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7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0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2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3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6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7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6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3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7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488B-7C4F-4E94-A697-E7214011AC8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29D5-E522-46F4-949E-2B0737E2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0"/>
            <a:ext cx="5197643" cy="389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292449" y="4188138"/>
            <a:ext cx="96071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Какие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могут быть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дела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—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пляже теплая вода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симпатичные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ребята.</a:t>
            </a:r>
          </a:p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06.06.2019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5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81" y="131686"/>
            <a:ext cx="3013641" cy="401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4" y="147410"/>
            <a:ext cx="3693281" cy="2769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93744" y="3135086"/>
            <a:ext cx="3508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Озеро «Морской глаз»</a:t>
            </a:r>
          </a:p>
          <a:p>
            <a:pPr algn="ctr"/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latin typeface="Comic Sans MS" panose="030F0702030302020204" pitchFamily="66" charset="0"/>
              </a:rPr>
              <a:t>18.06.2019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275" y="4247470"/>
            <a:ext cx="373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Водопад «Серебряный каскад»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13.06.2019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78" y="119657"/>
            <a:ext cx="3808678" cy="2856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8089578" y="3209605"/>
            <a:ext cx="373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«Птичий полет»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04.08.2019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9577" y="5291125"/>
            <a:ext cx="711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«Путешествовать — значит жить»</a:t>
            </a:r>
          </a:p>
        </p:txBody>
      </p:sp>
    </p:spTree>
    <p:extLst>
      <p:ext uri="{BB962C8B-B14F-4D97-AF65-F5344CB8AC3E}">
        <p14:creationId xmlns:p14="http://schemas.microsoft.com/office/powerpoint/2010/main" val="138420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2979058" cy="397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42" y="365125"/>
            <a:ext cx="3009758" cy="401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7258" y="4619832"/>
            <a:ext cx="4455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«Цветы — самое лучшее из всего, что Господь создал, но забыл наделить душой»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195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56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2019-08-30T12:52:02Z</dcterms:created>
  <dcterms:modified xsi:type="dcterms:W3CDTF">2019-08-30T13:40:15Z</dcterms:modified>
</cp:coreProperties>
</file>