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ёна\Desktop\на конкурс рисунки\1.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9" y="-1143001"/>
            <a:ext cx="6858000" cy="9144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ёна\Desktop\на конкурс рисунки\1.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19229" y="-1166770"/>
            <a:ext cx="6858000" cy="9191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</dc:creator>
  <cp:lastModifiedBy>Алёна</cp:lastModifiedBy>
  <cp:revision>1</cp:revision>
  <dcterms:created xsi:type="dcterms:W3CDTF">2019-08-23T05:27:23Z</dcterms:created>
  <dcterms:modified xsi:type="dcterms:W3CDTF">2019-08-23T05:29:53Z</dcterms:modified>
</cp:coreProperties>
</file>