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5" r:id="rId2"/>
    <p:sldId id="305" r:id="rId3"/>
    <p:sldId id="299" r:id="rId4"/>
    <p:sldId id="258" r:id="rId5"/>
    <p:sldId id="295" r:id="rId6"/>
    <p:sldId id="267" r:id="rId7"/>
    <p:sldId id="268" r:id="rId8"/>
    <p:sldId id="270" r:id="rId9"/>
    <p:sldId id="297" r:id="rId10"/>
    <p:sldId id="290" r:id="rId11"/>
    <p:sldId id="302" r:id="rId12"/>
    <p:sldId id="292" r:id="rId13"/>
    <p:sldId id="301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Rg st="1" end="28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44" autoAdjust="0"/>
    <p:restoredTop sz="87080" autoAdjust="0"/>
  </p:normalViewPr>
  <p:slideViewPr>
    <p:cSldViewPr>
      <p:cViewPr varScale="1">
        <p:scale>
          <a:sx n="78" d="100"/>
          <a:sy n="78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CFE57-DDC3-4281-9BB3-A2CAB62ADCF4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072D3-60ED-4EE4-83DF-0F398234F6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311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072D3-60ED-4EE4-83DF-0F398234F64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257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072D3-60ED-4EE4-83DF-0F398234F64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2B3F-8163-44C3-B4C3-F6BE13A79596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6A26-69AE-4EE9-9313-EB3FB56952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2B3F-8163-44C3-B4C3-F6BE13A79596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6A26-69AE-4EE9-9313-EB3FB5695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2B3F-8163-44C3-B4C3-F6BE13A79596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6A26-69AE-4EE9-9313-EB3FB5695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2B3F-8163-44C3-B4C3-F6BE13A79596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6A26-69AE-4EE9-9313-EB3FB56952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2B3F-8163-44C3-B4C3-F6BE13A79596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6A26-69AE-4EE9-9313-EB3FB5695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2B3F-8163-44C3-B4C3-F6BE13A79596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6A26-69AE-4EE9-9313-EB3FB56952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2B3F-8163-44C3-B4C3-F6BE13A79596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6A26-69AE-4EE9-9313-EB3FB56952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2B3F-8163-44C3-B4C3-F6BE13A79596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6A26-69AE-4EE9-9313-EB3FB5695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2B3F-8163-44C3-B4C3-F6BE13A79596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6A26-69AE-4EE9-9313-EB3FB5695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2B3F-8163-44C3-B4C3-F6BE13A79596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6A26-69AE-4EE9-9313-EB3FB5695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2B3F-8163-44C3-B4C3-F6BE13A79596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6A26-69AE-4EE9-9313-EB3FB56952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792B3F-8163-44C3-B4C3-F6BE13A79596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A56A26-69AE-4EE9-9313-EB3FB5695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 advClick="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57158" y="-603448"/>
            <a:ext cx="8001056" cy="603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856984" cy="6048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</a:p>
          <a:p>
            <a:pPr marL="0" indent="0">
              <a:buNone/>
            </a:pP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sz="4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43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43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ЛЮБИМОЕ СЕЛО </a:t>
            </a:r>
            <a:r>
              <a:rPr lang="ru-RU" sz="43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ЕЗДОЧНОЕ</a:t>
            </a:r>
          </a:p>
          <a:p>
            <a:pPr marL="0" indent="0">
              <a:buNone/>
            </a:pPr>
            <a:r>
              <a:rPr lang="ru-RU" sz="43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3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–   МОЕ </a:t>
            </a:r>
            <a:r>
              <a:rPr lang="ru-RU" sz="43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РОДНОЕ</a:t>
            </a:r>
            <a:r>
              <a:rPr lang="ru-RU" sz="43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  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i="1" dirty="0" smtClean="0"/>
              <a:t>                        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                                        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                          </a:t>
            </a:r>
            <a:r>
              <a:rPr lang="ru-RU" sz="1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МБДОУ «Сказка» </a:t>
            </a:r>
            <a:r>
              <a:rPr lang="ru-RU" sz="19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«Детский сад </a:t>
            </a:r>
            <a:r>
              <a:rPr lang="ru-RU" sz="19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общеразвивающего</a:t>
            </a:r>
            <a:r>
              <a:rPr lang="ru-RU" sz="1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19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 Ездочное </a:t>
            </a:r>
            <a:r>
              <a:rPr lang="ru-RU" sz="19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Чернянского</a:t>
            </a:r>
            <a:r>
              <a:rPr lang="ru-RU" sz="19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 </a:t>
            </a:r>
            <a:r>
              <a:rPr lang="ru-RU" sz="1900" b="1" i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Белгородской области»</a:t>
            </a:r>
            <a:endParaRPr lang="ru-RU" sz="19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sz="1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Карпенко Ника ( 6 лет)</a:t>
            </a:r>
          </a:p>
          <a:p>
            <a:pPr marL="0" indent="0">
              <a:buNone/>
            </a:pPr>
            <a:r>
              <a:rPr lang="ru-RU" sz="1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Руководители: Крамаренко Н.А. </a:t>
            </a:r>
            <a:r>
              <a:rPr lang="ru-RU" sz="19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Бакарас</a:t>
            </a:r>
            <a:r>
              <a:rPr lang="ru-RU" sz="1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Т.В.</a:t>
            </a:r>
            <a:endParaRPr lang="ru-RU" sz="19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52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3707">
        <p:split orient="vert"/>
      </p:transition>
    </mc:Choice>
    <mc:Fallback>
      <p:transition advClick="0" advTm="37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4" y="0"/>
            <a:ext cx="8737979" cy="1403648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428596" y="4549676"/>
            <a:ext cx="7500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потом узнала я, что  сад - отличная семья. 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Воспитатели и дети – группа лучшая на свете! 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занятиях считаем, стихи про садик сочиняем,  рисуем, лепим, мастерим. </a:t>
            </a: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Удивить мы всех хотим!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061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912">
        <p:split orient="vert"/>
      </p:transition>
    </mc:Choice>
    <mc:Fallback>
      <p:transition advClick="0" advTm="1091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ерой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4211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Поставлен памятник героям,</a:t>
            </a:r>
          </a:p>
          <a:p>
            <a:pPr algn="ctr"/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 бы на свете жить, да жить,</a:t>
            </a:r>
          </a:p>
          <a:p>
            <a:pPr algn="ctr"/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в день победы всем народом,</a:t>
            </a:r>
          </a:p>
          <a:p>
            <a:pPr algn="ctr"/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Придем мы их благодарить.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8841">
        <p:split orient="vert"/>
      </p:transition>
    </mc:Choice>
    <mc:Fallback>
      <p:transition advClick="0" advTm="884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храм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7072337"/>
          </a:xfrm>
        </p:spPr>
      </p:pic>
      <p:sp>
        <p:nvSpPr>
          <p:cNvPr id="6" name="TextBox 5"/>
          <p:cNvSpPr txBox="1"/>
          <p:nvPr/>
        </p:nvSpPr>
        <p:spPr>
          <a:xfrm>
            <a:off x="323528" y="0"/>
            <a:ext cx="8778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Рядом  с нашим селом, через речку</a:t>
            </a:r>
          </a:p>
          <a:p>
            <a:pPr algn="ctr"/>
            <a:r>
              <a:rPr lang="ru-RU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Находится наша гордость, святыня – </a:t>
            </a:r>
          </a:p>
          <a:p>
            <a:pPr algn="ctr"/>
            <a:r>
              <a:rPr lang="ru-RU" sz="2000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Холковский</a:t>
            </a:r>
            <a:r>
              <a:rPr lang="ru-RU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Свято – Троицкий  подземный монастырь</a:t>
            </a:r>
            <a:r>
              <a:rPr lang="ru-RU" sz="2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ru-RU" sz="24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62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9038">
        <p:split orient="vert"/>
      </p:transition>
    </mc:Choice>
    <mc:Fallback>
      <p:transition advClick="0" advTm="903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5475" y="-319227"/>
            <a:ext cx="9144000" cy="7143775"/>
          </a:xfrm>
        </p:spPr>
      </p:pic>
      <p:sp>
        <p:nvSpPr>
          <p:cNvPr id="8" name="Прямоугольник 7"/>
          <p:cNvSpPr/>
          <p:nvPr/>
        </p:nvSpPr>
        <p:spPr>
          <a:xfrm>
            <a:off x="1142976" y="0"/>
            <a:ext cx="64294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Монастырь стоит на земле родной, 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Колокольный звон нас завет домой,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 стою молюсь, а в душе покой,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1428736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 ИСПОЛНИТСЯ НА ЗЕМЛЕ РОДНОЙ!</a:t>
            </a:r>
            <a:endParaRPr lang="ru-R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2554">
        <p:split orient="vert"/>
      </p:transition>
    </mc:Choice>
    <mc:Fallback>
      <p:transition advClick="0" advTm="1255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0490" y="-303133"/>
            <a:ext cx="9384489" cy="714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"/>
            <a:ext cx="8929718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</a:p>
          <a:p>
            <a:pPr algn="just"/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История села Ездочное уходит своими корнями в далёкий XVII век. Первое упоминание о селе (слободе)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Ездочное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относится к 1643 году.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Ездоцкий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Ездоцкое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Ездоцкая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слобода,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Ездочное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все эти названия произошли от слова «ездоки», которые делали объезды степи для выявления передвижения кочевников.</a:t>
            </a:r>
          </a:p>
          <a:p>
            <a:pPr algn="just"/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В состав нынешнего села вошли два населённых пункта: слобода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Ездочное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(первая половина XVII века) и древняя слобода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Масловка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(середина ХIV века). Поселения располагались по берегам речки Грязновка: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Ездочное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на правом,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Масловка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на левом. Место положения сёл не изменилось до сих пор, а вот название слободы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Масловка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утратилось, оставшись только в названии улицы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Старомасловская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Первая школа была открыта в 1872 году в слободе Старая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Масловка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1,5 верстах от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Ездочного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Это была церковно-приходская школа. </a:t>
            </a:r>
          </a:p>
          <a:p>
            <a:pPr algn="just"/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Наше село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Ездочное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расположено в живописном месте — оно окружено сосновыми лесами, недалеко протекает река Оскол. Местность за рекой холмистая.</a:t>
            </a:r>
          </a:p>
          <a:p>
            <a:pPr algn="just"/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На правом берегу реки Оскол расположен лиственный лес, пойменные луга. Недалеко находится наша гордость и святыня —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Холковский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Свято-Троицкий историко-архитектурный монастырский комплекс, история которого ведется с 1620 года. </a:t>
            </a:r>
          </a:p>
          <a:p>
            <a:pPr algn="just"/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Сегодня Ездочное  - современное село с хорошими перспективами. Для детей и учащейся молодежи функционируют Дом ремесел, общеобразовательная и детская школа искусств, детский сад, дом культуры.    </a:t>
            </a:r>
          </a:p>
          <a:p>
            <a:pPr algn="just"/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В центре села, разбит парк, где предусмотрены зоны отдыха, фонтан, детская площадка, цветники, газоны</a:t>
            </a:r>
          </a:p>
          <a:p>
            <a:pPr algn="just"/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  <a:endParaRPr lang="ru-RU" sz="17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31331">
        <p:split orient="vert"/>
      </p:transition>
    </mc:Choice>
    <mc:Fallback>
      <p:transition advTm="3133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ездочное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3999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5357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 селе моем любимом, </a:t>
            </a:r>
          </a:p>
          <a:p>
            <a:pPr algn="ctr"/>
            <a:r>
              <a:rPr lang="ru-RU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Будет  разговор,</a:t>
            </a:r>
          </a:p>
          <a:p>
            <a:pPr algn="ctr"/>
            <a:r>
              <a:rPr lang="ru-RU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 селе родном и милом,</a:t>
            </a:r>
          </a:p>
          <a:p>
            <a:pPr algn="ctr"/>
            <a:r>
              <a:rPr lang="ru-RU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Где мы все живем!</a:t>
            </a:r>
            <a:endParaRPr lang="ru-RU" sz="2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4214818"/>
            <a:ext cx="47149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найду  угла другого, </a:t>
            </a:r>
          </a:p>
          <a:p>
            <a:pPr algn="ctr"/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Чтоб меня душой завлек-</a:t>
            </a:r>
          </a:p>
          <a:p>
            <a:pPr algn="ctr"/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 родной – село родное</a:t>
            </a:r>
          </a:p>
          <a:p>
            <a:pPr algn="ctr"/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Сердцу милый уголок.</a:t>
            </a:r>
            <a:endParaRPr lang="ru-RU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443">
        <p:split orient="vert"/>
      </p:transition>
    </mc:Choice>
    <mc:Fallback>
      <p:transition advClick="0" advTm="1044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58196" cy="1428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Просыпаюсь рано на заре, </a:t>
            </a:r>
            <a:b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Вижу я сердечко дорогое,</a:t>
            </a:r>
            <a:b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сердце малой Родины моей,</a:t>
            </a:r>
            <a:b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Радости своей  от Вас  не скрою!!!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89240"/>
          </a:xfrm>
        </p:spPr>
      </p:pic>
    </p:spTree>
    <p:extLst>
      <p:ext uri="{BB962C8B-B14F-4D97-AF65-F5344CB8AC3E}">
        <p14:creationId xmlns:p14="http://schemas.microsoft.com/office/powerpoint/2010/main" xmlns="" val="12924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7508">
        <p:split orient="vert"/>
      </p:transition>
    </mc:Choice>
    <mc:Fallback>
      <p:transition advClick="0" advTm="750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99392"/>
            <a:ext cx="9144000" cy="6957392"/>
          </a:xfrm>
        </p:spPr>
      </p:pic>
      <p:sp>
        <p:nvSpPr>
          <p:cNvPr id="6" name="Прямоугольник 5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2828836"/>
            <a:ext cx="3096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Красивое мое  село</a:t>
            </a: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Расположилось возле быстрой речки!</a:t>
            </a: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Река Оскол вокруг затенена,</a:t>
            </a: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 тоже в моем маленьком сердечке!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8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8586">
        <p:split orient="vert"/>
      </p:transition>
    </mc:Choice>
    <mc:Fallback>
      <p:transition advClick="0" advTm="858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4427984" y="476672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в центре села</a:t>
            </a:r>
          </a:p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есть красивая школа…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46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6209">
        <p:split orient="vert"/>
      </p:transition>
    </mc:Choice>
    <mc:Fallback>
      <p:transition advClick="0" advTm="620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</p:spPr>
      </p:pic>
      <p:sp>
        <p:nvSpPr>
          <p:cNvPr id="9" name="TextBox 8"/>
          <p:cNvSpPr txBox="1"/>
          <p:nvPr/>
        </p:nvSpPr>
        <p:spPr>
          <a:xfrm>
            <a:off x="2555776" y="260648"/>
            <a:ext cx="6373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Рядом со школой находится клуб,</a:t>
            </a:r>
          </a:p>
          <a:p>
            <a:pPr algn="ctr"/>
            <a:r>
              <a:rPr lang="ru-RU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клубе на сцене распахнуты шторы,</a:t>
            </a:r>
          </a:p>
          <a:p>
            <a:pPr algn="ctr"/>
            <a:r>
              <a:rPr lang="ru-RU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Много ребят занимаются тут.</a:t>
            </a:r>
            <a:endParaRPr lang="ru-RU" sz="24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12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9389">
        <p:split orient="vert"/>
      </p:transition>
    </mc:Choice>
    <mc:Fallback>
      <p:transition advClick="0" advTm="938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68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043608" y="5132134"/>
            <a:ext cx="78761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Этому у нас есть подтвержденье</a:t>
            </a:r>
          </a:p>
          <a:p>
            <a:pPr algn="just"/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Ремесленнический двор расположился тут</a:t>
            </a:r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endParaRPr lang="ru-RU" sz="28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04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9178">
        <p:split orient="vert"/>
      </p:transition>
    </mc:Choice>
    <mc:Fallback>
      <p:transition advClick="0" advTm="917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sz="2400" i="1" dirty="0"/>
          </a:p>
        </p:txBody>
      </p:sp>
      <p:pic>
        <p:nvPicPr>
          <p:cNvPr id="4" name="Содержимое 3" descr="лето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851920" y="692696"/>
            <a:ext cx="5292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Здорово летом в нашем селе,</a:t>
            </a:r>
            <a:br>
              <a:rPr lang="ru-RU" sz="21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1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Лето бывает у всех на земле!</a:t>
            </a:r>
          </a:p>
          <a:p>
            <a:pPr algn="ctr"/>
            <a:r>
              <a:rPr lang="ru-RU" sz="21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21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Ездочном</a:t>
            </a:r>
            <a:r>
              <a:rPr lang="ru-RU" sz="21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прекрасны летние дни, </a:t>
            </a:r>
          </a:p>
          <a:p>
            <a:pPr algn="ctr"/>
            <a:r>
              <a:rPr lang="ru-RU" sz="21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Красочно, ярко проходят они.</a:t>
            </a:r>
            <a:endParaRPr lang="ru-RU" sz="2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8939">
        <p:split orient="vert"/>
      </p:transition>
    </mc:Choice>
    <mc:Fallback>
      <p:transition advClick="0" advTm="893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2107</TotalTime>
  <Words>440</Words>
  <Application>Microsoft Office PowerPoint</Application>
  <PresentationFormat>Экран (4:3)</PresentationFormat>
  <Paragraphs>62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Слайд 1</vt:lpstr>
      <vt:lpstr>Слайд 2</vt:lpstr>
      <vt:lpstr>Слайд 3</vt:lpstr>
      <vt:lpstr>Просыпаюсь рано на заре,  Вижу я сердечко дорогое, Это сердце малой Родины моей, Радости своей  от Вас  не скрою!!!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110</cp:revision>
  <cp:lastPrinted>2018-03-30T09:52:25Z</cp:lastPrinted>
  <dcterms:created xsi:type="dcterms:W3CDTF">2018-03-22T07:10:28Z</dcterms:created>
  <dcterms:modified xsi:type="dcterms:W3CDTF">2018-03-31T06:08:57Z</dcterms:modified>
</cp:coreProperties>
</file>