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www-old1.tambov.ru/images/stories/dg_originals/84814B3423A1-2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tochka-na-karte.ru/modules/photo/images/3083-Tambovskaja-oblastnaja-filarmonija-v-Tambove.jp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control" Target="../activeX/activeX2.xml"/><Relationship Id="rId7" Type="http://schemas.openxmlformats.org/officeDocument/2006/relationships/hyperlink" Target="http://tochka-na-karte.ru/modules/photo/images/3294-Dom-Shoroshorova-v-Tambove.jpg" TargetMode="External"/><Relationship Id="rId12" Type="http://schemas.openxmlformats.org/officeDocument/2006/relationships/image" Target="../media/image1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tochka-na-karte.ru/modules/photo/images/3230-Mukomolnyj-zavod-v-Tambove.jpg" TargetMode="External"/><Relationship Id="rId4" Type="http://schemas.openxmlformats.org/officeDocument/2006/relationships/control" Target="../activeX/activeX3.xm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4040188" cy="500066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Знаменская церковь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41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571744"/>
            <a:ext cx="4040188" cy="428628"/>
          </a:xfrm>
        </p:spPr>
        <p:txBody>
          <a:bodyPr/>
          <a:lstStyle/>
          <a:p>
            <a:r>
              <a:rPr lang="ru-RU" sz="1800" dirty="0" err="1" smtClean="0">
                <a:solidFill>
                  <a:srgbClr val="002060"/>
                </a:solidFill>
              </a:rPr>
              <a:t>Уткинская</a:t>
            </a:r>
            <a:r>
              <a:rPr lang="ru-RU" sz="1800" dirty="0" smtClean="0">
                <a:solidFill>
                  <a:srgbClr val="002060"/>
                </a:solidFill>
              </a:rPr>
              <a:t> Богородицкая церковь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Андрей\Desktop\16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225162" cy="2071702"/>
          </a:xfrm>
          <a:prstGeom prst="rect">
            <a:avLst/>
          </a:prstGeom>
          <a:noFill/>
        </p:spPr>
      </p:pic>
      <p:pic>
        <p:nvPicPr>
          <p:cNvPr id="17413" name="Picture 5" descr="Уткинская Богородицкая церковь 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2024077" cy="1852545"/>
          </a:xfrm>
          <a:prstGeom prst="rect">
            <a:avLst/>
          </a:prstGeom>
          <a:noFill/>
        </p:spPr>
      </p:pic>
      <p:pic>
        <p:nvPicPr>
          <p:cNvPr id="11" name="Picture 4" descr="Тамбовская область. Тамбовская областная филармония в Тамбове">
            <a:hlinkClick r:id="rId5" tooltip="Тамбовская область. Тамбовская областная филармония в Тамбове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598650"/>
            <a:ext cx="2095495" cy="1759308"/>
          </a:xfrm>
          <a:prstGeom prst="rect">
            <a:avLst/>
          </a:prstGeom>
          <a:noFill/>
        </p:spPr>
      </p:pic>
      <p:pic>
        <p:nvPicPr>
          <p:cNvPr id="17415" name="Picture 7" descr="Отчеты о поездках пользователя - Имхотур на Имхоне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500570"/>
            <a:ext cx="2181835" cy="16806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Улица </a:t>
            </a:r>
            <a:r>
              <a:rPr lang="ru-RU" sz="2400" b="1" dirty="0" smtClean="0">
                <a:solidFill>
                  <a:srgbClr val="002060"/>
                </a:solidFill>
              </a:rPr>
              <a:t>Долгая</a:t>
            </a:r>
            <a:r>
              <a:rPr lang="ru-RU" sz="2400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</a:rPr>
              <a:t>Карла Маркса</a:t>
            </a:r>
            <a:r>
              <a:rPr lang="ru-RU" sz="2400" dirty="0" smtClean="0">
                <a:solidFill>
                  <a:srgbClr val="002060"/>
                </a:solidFill>
              </a:rPr>
              <a:t> –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самая </a:t>
            </a:r>
            <a:r>
              <a:rPr lang="ru-RU" sz="2400" dirty="0" smtClean="0">
                <a:solidFill>
                  <a:srgbClr val="002060"/>
                </a:solidFill>
              </a:rPr>
              <a:t>длинная улица Тамбова  (10446 метров)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42852"/>
            <a:ext cx="5388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</a:rPr>
              <a:t>« Мой любимый город: </a:t>
            </a:r>
            <a:endParaRPr lang="ru-RU" sz="3200" b="1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</a:rPr>
              <a:t>история </a:t>
            </a:r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</a:rPr>
              <a:t>одной улицы</a:t>
            </a:r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</a:rPr>
              <a:t>»</a:t>
            </a:r>
          </a:p>
          <a:p>
            <a:endParaRPr lang="ru-RU" sz="3200" b="1" i="1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2" name="Picture 2" descr="C:\Users\Андрей\Desktop\arms_tambov_obl[1]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357166"/>
            <a:ext cx="1059197" cy="1461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571868" y="571479"/>
            <a:ext cx="5116520" cy="571505"/>
          </a:xfrm>
        </p:spPr>
        <p:txBody>
          <a:bodyPr/>
          <a:lstStyle/>
          <a:p>
            <a:r>
              <a:rPr lang="ru-RU" sz="1800" b="0" dirty="0" smtClean="0">
                <a:solidFill>
                  <a:srgbClr val="002060"/>
                </a:solidFill>
              </a:rPr>
              <a:t>Гостиница «Европейская». </a:t>
            </a:r>
          </a:p>
          <a:p>
            <a:r>
              <a:rPr lang="ru-RU" sz="1800" b="0" dirty="0" smtClean="0">
                <a:solidFill>
                  <a:srgbClr val="002060"/>
                </a:solidFill>
              </a:rPr>
              <a:t>Дом купца </a:t>
            </a:r>
            <a:r>
              <a:rPr lang="ru-RU" sz="1800" b="0" dirty="0" err="1" smtClean="0">
                <a:solidFill>
                  <a:srgbClr val="002060"/>
                </a:solidFill>
              </a:rPr>
              <a:t>Шоршорова</a:t>
            </a:r>
            <a:r>
              <a:rPr lang="ru-RU" sz="1800" b="0" dirty="0" smtClean="0">
                <a:solidFill>
                  <a:srgbClr val="002060"/>
                </a:solidFill>
              </a:rPr>
              <a:t> построен в 1910 году.</a:t>
            </a:r>
            <a:endParaRPr lang="ru-RU" sz="1800" b="0" dirty="0">
              <a:solidFill>
                <a:srgbClr val="002060"/>
              </a:solidFill>
            </a:endParaRPr>
          </a:p>
        </p:txBody>
      </p:sp>
      <p:pic>
        <p:nvPicPr>
          <p:cNvPr id="18438" name="Picture 6" descr="http://inaprocess.ucoz.ru/_ph/8/8246359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3214710" cy="2214578"/>
          </a:xfrm>
          <a:prstGeom prst="rect">
            <a:avLst/>
          </a:prstGeom>
          <a:noFill/>
        </p:spPr>
      </p:pic>
      <p:pic>
        <p:nvPicPr>
          <p:cNvPr id="18446" name="Picture 14" descr="Тамбовская область. Дом Шорошорова в Тамбове">
            <a:hlinkClick r:id="rId7" tooltip="Тамбовская область. Дом Шорошорова в Тамбове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428736"/>
            <a:ext cx="2714644" cy="1857388"/>
          </a:xfrm>
          <a:prstGeom prst="rect">
            <a:avLst/>
          </a:prstGeom>
          <a:noFill/>
        </p:spPr>
      </p:pic>
      <p:pic>
        <p:nvPicPr>
          <p:cNvPr id="7" name="Picture 4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857760"/>
            <a:ext cx="2357454" cy="1632084"/>
          </a:xfrm>
          <a:prstGeom prst="rect">
            <a:avLst/>
          </a:prstGeom>
          <a:noFill/>
        </p:spPr>
      </p:pic>
      <p:pic>
        <p:nvPicPr>
          <p:cNvPr id="8" name="Picture 12" descr="Тамбовская область. Мукомольный завод в Тамбове">
            <a:hlinkClick r:id="rId10" tooltip="Тамбовская область. Мукомольный завод в Тамбове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2857496"/>
            <a:ext cx="2357454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5" y="3571876"/>
            <a:ext cx="27860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</a:rPr>
              <a:t>Застуденецкая</a:t>
            </a:r>
            <a:r>
              <a:rPr lang="ru-RU" sz="1400" dirty="0" smtClean="0">
                <a:solidFill>
                  <a:srgbClr val="002060"/>
                </a:solidFill>
              </a:rPr>
              <a:t> часть улицы называлась Кадетской, из-за  находившегося на берегу </a:t>
            </a:r>
            <a:r>
              <a:rPr lang="ru-RU" sz="1400" dirty="0" err="1" smtClean="0">
                <a:solidFill>
                  <a:srgbClr val="002060"/>
                </a:solidFill>
              </a:rPr>
              <a:t>Студенца</a:t>
            </a:r>
            <a:r>
              <a:rPr lang="ru-RU" sz="1400" dirty="0" smtClean="0">
                <a:solidFill>
                  <a:srgbClr val="002060"/>
                </a:solidFill>
              </a:rPr>
              <a:t>  Кадетского училища.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В </a:t>
            </a:r>
            <a:r>
              <a:rPr lang="en-US" sz="1400" dirty="0" smtClean="0">
                <a:solidFill>
                  <a:srgbClr val="002060"/>
                </a:solidFill>
              </a:rPr>
              <a:t>XVII-XVIII</a:t>
            </a:r>
            <a:r>
              <a:rPr lang="ru-RU" sz="1400" dirty="0" smtClean="0">
                <a:solidFill>
                  <a:srgbClr val="002060"/>
                </a:solidFill>
              </a:rPr>
              <a:t> веках река </a:t>
            </a:r>
            <a:r>
              <a:rPr lang="ru-RU" sz="1400" dirty="0" err="1" smtClean="0">
                <a:solidFill>
                  <a:srgbClr val="002060"/>
                </a:solidFill>
              </a:rPr>
              <a:t>Студенец</a:t>
            </a:r>
            <a:r>
              <a:rPr lang="ru-RU" sz="1400" dirty="0" smtClean="0">
                <a:solidFill>
                  <a:srgbClr val="002060"/>
                </a:solidFill>
              </a:rPr>
              <a:t> была судоходной, на берегу реки располагались мельницы.</a:t>
            </a:r>
          </a:p>
          <a:p>
            <a:endParaRPr lang="ru-RU" dirty="0"/>
          </a:p>
        </p:txBody>
      </p:sp>
      <p:pic>
        <p:nvPicPr>
          <p:cNvPr id="13" name="Picture 14" descr="Троицкий собор. Старый Тамб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2857496"/>
            <a:ext cx="2131706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43636" y="2214554"/>
            <a:ext cx="30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Свято-Троицкий храм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Услуги для переселенцев с cеверных территор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4786322"/>
            <a:ext cx="2508494" cy="1643074"/>
          </a:xfrm>
          <a:prstGeom prst="rect">
            <a:avLst/>
          </a:prstGeom>
          <a:noFill/>
        </p:spPr>
      </p:pic>
    </p:spTree>
    <p:controls>
      <p:control spid="18433" r:id="rId2" imgW="914400" imgH="228600"/>
      <p:control spid="18434" r:id="rId3" imgW="914400" imgH="228600"/>
      <p:control spid="18435" r:id="rId4" imgW="914400" imgH="228600"/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13477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Свято-Троицкий  храм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    Построен  в 2010 году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pic>
        <p:nvPicPr>
          <p:cNvPr id="8" name="Picture 14" descr="Троицкий собор. Старый Тамб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25462" cy="2786082"/>
          </a:xfrm>
          <a:prstGeom prst="rect">
            <a:avLst/>
          </a:prstGeom>
          <a:noFill/>
        </p:spPr>
      </p:pic>
      <p:pic>
        <p:nvPicPr>
          <p:cNvPr id="9" name="Picture 10" descr="ФОТОГАЛЕР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562234" cy="4857784"/>
          </a:xfrm>
          <a:prstGeom prst="rect">
            <a:avLst/>
          </a:prstGeom>
          <a:noFill/>
        </p:spPr>
      </p:pic>
      <p:pic>
        <p:nvPicPr>
          <p:cNvPr id="23554" name="Picture 2" descr="Услуги для переселенцев с cеверных территор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122470"/>
            <a:ext cx="2786082" cy="23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75</Words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 </vt:lpstr>
      <vt:lpstr>Слайд 2</vt:lpstr>
      <vt:lpstr>Свято-Троицкий  храм                                                                                Построен  в 2010 году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Андрей</dc:creator>
  <cp:lastModifiedBy>андрей</cp:lastModifiedBy>
  <cp:revision>29</cp:revision>
  <dcterms:created xsi:type="dcterms:W3CDTF">2014-10-05T12:21:38Z</dcterms:created>
  <dcterms:modified xsi:type="dcterms:W3CDTF">2019-08-16T14:15:55Z</dcterms:modified>
</cp:coreProperties>
</file>