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12801600" cy="9601200" type="A3"/>
  <p:notesSz cx="9144000" cy="6858000"/>
  <p:defaultTextStyle>
    <a:defPPr>
      <a:defRPr lang="ru-RU"/>
    </a:defPPr>
    <a:lvl1pPr marL="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21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62D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-1464" y="-6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2904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108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762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896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20"/>
            </a:lvl1pPr>
            <a:lvl2pPr>
              <a:defRPr sz="3360"/>
            </a:lvl2pPr>
            <a:lvl3pPr>
              <a:defRPr sz="2800"/>
            </a:lvl3pPr>
            <a:lvl4pPr>
              <a:defRPr sz="2520"/>
            </a:lvl4pPr>
            <a:lvl5pPr>
              <a:defRPr sz="2520"/>
            </a:lvl5pPr>
            <a:lvl6pPr>
              <a:defRPr sz="2520"/>
            </a:lvl6pPr>
            <a:lvl7pPr>
              <a:defRPr sz="2520"/>
            </a:lvl7pPr>
            <a:lvl8pPr>
              <a:defRPr sz="2520"/>
            </a:lvl8pPr>
            <a:lvl9pPr>
              <a:defRPr sz="252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5838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360"/>
            </a:lvl1pPr>
            <a:lvl2pPr>
              <a:defRPr sz="2800"/>
            </a:lvl2pPr>
            <a:lvl3pPr>
              <a:defRPr sz="2520"/>
            </a:lvl3pPr>
            <a:lvl4pPr>
              <a:defRPr sz="2240"/>
            </a:lvl4pPr>
            <a:lvl5pPr>
              <a:defRPr sz="2240"/>
            </a:lvl5pPr>
            <a:lvl6pPr>
              <a:defRPr sz="2240"/>
            </a:lvl6pPr>
            <a:lvl7pPr>
              <a:defRPr sz="2240"/>
            </a:lvl7pPr>
            <a:lvl8pPr>
              <a:defRPr sz="2240"/>
            </a:lvl8pPr>
            <a:lvl9pPr>
              <a:defRPr sz="224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8290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929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58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1441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196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79198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FFFF00"/>
            </a:gs>
            <a:gs pos="100000">
              <a:srgbClr val="00B050"/>
            </a:gs>
            <a:gs pos="38000">
              <a:srgbClr val="FFFF00"/>
            </a:gs>
            <a:gs pos="14000">
              <a:srgbClr val="FF0000"/>
            </a:gs>
            <a:gs pos="0">
              <a:srgbClr val="FF0000"/>
            </a:gs>
            <a:gs pos="100000">
              <a:srgbClr val="85C2FF"/>
            </a:gs>
            <a:gs pos="10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061052-CC9E-4FED-A27D-548077EF061D}" type="datetimeFigureOut">
              <a:rPr lang="ru-RU" smtClean="0"/>
              <a:pPr/>
              <a:t>29.01.2019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B6FA9-0243-480A-9331-F92C474F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092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2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6" descr="IMG-20181025-WA0040.jpg"/>
          <p:cNvPicPr>
            <a:picLocks noChangeAspect="1"/>
          </p:cNvPicPr>
          <p:nvPr/>
        </p:nvPicPr>
        <p:blipFill>
          <a:blip r:embed="rId2" cstate="print"/>
          <a:srcRect t="11702" r="26847"/>
          <a:stretch>
            <a:fillRect/>
          </a:stretch>
        </p:blipFill>
        <p:spPr>
          <a:xfrm rot="1844313">
            <a:off x="709064" y="844907"/>
            <a:ext cx="4401256" cy="3984311"/>
          </a:xfrm>
          <a:prstGeom prst="rect">
            <a:avLst/>
          </a:prstGeom>
        </p:spPr>
      </p:pic>
      <p:pic>
        <p:nvPicPr>
          <p:cNvPr id="6" name="Содержимое 7" descr="IMG-20181025-WA0014.jpg"/>
          <p:cNvPicPr>
            <a:picLocks noChangeAspect="1"/>
          </p:cNvPicPr>
          <p:nvPr/>
        </p:nvPicPr>
        <p:blipFill>
          <a:blip r:embed="rId3" cstate="print"/>
          <a:srcRect l="21017" t="5254"/>
          <a:stretch>
            <a:fillRect/>
          </a:stretch>
        </p:blipFill>
        <p:spPr>
          <a:xfrm rot="1610899">
            <a:off x="7541570" y="1873295"/>
            <a:ext cx="4576868" cy="4117719"/>
          </a:xfrm>
          <a:prstGeom prst="rect">
            <a:avLst/>
          </a:prstGeom>
        </p:spPr>
      </p:pic>
      <p:pic>
        <p:nvPicPr>
          <p:cNvPr id="8" name="Picture 2" descr="C:\Users\Воспитатель\Desktop\фото дети 2018 разное тюльпаны\IMG_20181024_073741.jpg"/>
          <p:cNvPicPr>
            <a:picLocks noChangeAspect="1" noChangeArrowheads="1"/>
          </p:cNvPicPr>
          <p:nvPr/>
        </p:nvPicPr>
        <p:blipFill>
          <a:blip r:embed="rId4" cstate="print"/>
          <a:srcRect l="38556" t="-6445" r="3364" b="32942"/>
          <a:stretch>
            <a:fillRect/>
          </a:stretch>
        </p:blipFill>
        <p:spPr bwMode="auto">
          <a:xfrm>
            <a:off x="377688" y="1"/>
            <a:ext cx="1612624" cy="1530626"/>
          </a:xfrm>
          <a:prstGeom prst="rect">
            <a:avLst/>
          </a:prstGeom>
          <a:noFill/>
        </p:spPr>
      </p:pic>
      <p:pic>
        <p:nvPicPr>
          <p:cNvPr id="9" name="Содержимое 4" descr="IMG-20181025-WA0020.jpg"/>
          <p:cNvPicPr>
            <a:picLocks noChangeAspect="1"/>
          </p:cNvPicPr>
          <p:nvPr/>
        </p:nvPicPr>
        <p:blipFill>
          <a:blip r:embed="rId5" cstate="print"/>
          <a:srcRect r="1518" b="17040"/>
          <a:stretch>
            <a:fillRect/>
          </a:stretch>
        </p:blipFill>
        <p:spPr>
          <a:xfrm>
            <a:off x="2915847" y="5387009"/>
            <a:ext cx="6009491" cy="3796748"/>
          </a:xfrm>
          <a:prstGeom prst="rect">
            <a:avLst/>
          </a:prstGeom>
        </p:spPr>
      </p:pic>
      <p:pic>
        <p:nvPicPr>
          <p:cNvPr id="11" name="Содержимое 4" descr="IMG-20181025-WA0032.jpg"/>
          <p:cNvPicPr>
            <a:picLocks noChangeAspect="1"/>
          </p:cNvPicPr>
          <p:nvPr/>
        </p:nvPicPr>
        <p:blipFill>
          <a:blip r:embed="rId6" cstate="print"/>
          <a:srcRect r="2322" b="19406"/>
          <a:stretch>
            <a:fillRect/>
          </a:stretch>
        </p:blipFill>
        <p:spPr>
          <a:xfrm>
            <a:off x="9108255" y="5615609"/>
            <a:ext cx="3315658" cy="3647661"/>
          </a:xfrm>
          <a:prstGeom prst="rect">
            <a:avLst/>
          </a:prstGeom>
        </p:spPr>
      </p:pic>
      <p:pic>
        <p:nvPicPr>
          <p:cNvPr id="12" name="Содержимое 5" descr="IMG-20181025-WA0037.jpg"/>
          <p:cNvPicPr>
            <a:picLocks noChangeAspect="1"/>
          </p:cNvPicPr>
          <p:nvPr/>
        </p:nvPicPr>
        <p:blipFill>
          <a:blip r:embed="rId7" cstate="print"/>
          <a:srcRect r="12305" b="1660"/>
          <a:stretch>
            <a:fillRect/>
          </a:stretch>
        </p:blipFill>
        <p:spPr>
          <a:xfrm>
            <a:off x="0" y="3402255"/>
            <a:ext cx="3541643" cy="2978668"/>
          </a:xfrm>
          <a:prstGeom prst="rect">
            <a:avLst/>
          </a:prstGeom>
        </p:spPr>
      </p:pic>
      <p:pic>
        <p:nvPicPr>
          <p:cNvPr id="13" name="Содержимое 4" descr="IMG-20181025-WA0019.jpg"/>
          <p:cNvPicPr>
            <a:picLocks noChangeAspect="1"/>
          </p:cNvPicPr>
          <p:nvPr/>
        </p:nvPicPr>
        <p:blipFill>
          <a:blip r:embed="rId8" cstate="print"/>
          <a:srcRect r="17347" b="17381"/>
          <a:stretch>
            <a:fillRect/>
          </a:stretch>
        </p:blipFill>
        <p:spPr>
          <a:xfrm>
            <a:off x="5225647" y="2211305"/>
            <a:ext cx="2367849" cy="3155826"/>
          </a:xfrm>
          <a:prstGeom prst="rect">
            <a:avLst/>
          </a:prstGeom>
        </p:spPr>
      </p:pic>
      <p:pic>
        <p:nvPicPr>
          <p:cNvPr id="14" name="Содержимое 4" descr="IMG-20181025-WA004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5787645"/>
            <a:ext cx="3494479" cy="2620859"/>
          </a:xfrm>
          <a:prstGeom prst="rect">
            <a:avLst/>
          </a:prstGeom>
        </p:spPr>
      </p:pic>
      <p:pic>
        <p:nvPicPr>
          <p:cNvPr id="15" name="Содержимое 5" descr="IMG-20181025-WA0026.jpg"/>
          <p:cNvPicPr>
            <a:picLocks noChangeAspect="1"/>
          </p:cNvPicPr>
          <p:nvPr/>
        </p:nvPicPr>
        <p:blipFill>
          <a:blip r:embed="rId10" cstate="print"/>
          <a:srcRect l="2718" t="15902" r="-1875" b="26433"/>
          <a:stretch>
            <a:fillRect/>
          </a:stretch>
        </p:blipFill>
        <p:spPr>
          <a:xfrm>
            <a:off x="4770783" y="318052"/>
            <a:ext cx="3625585" cy="28112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726557" y="0"/>
            <a:ext cx="3737114" cy="787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25 октября прошла акция </a:t>
            </a:r>
            <a:r>
              <a:rPr lang="ru-RU" b="1" dirty="0" smtClean="0">
                <a:solidFill>
                  <a:srgbClr val="C00000"/>
                </a:solidFill>
              </a:rPr>
              <a:t>«Посади свой тюльпан». </a:t>
            </a:r>
          </a:p>
        </p:txBody>
      </p:sp>
      <p:pic>
        <p:nvPicPr>
          <p:cNvPr id="7" name="Picture 2" descr="C:\Users\Воспитатель\Desktop\фото дети 2018 разное тюльпаны\IMG_20181024_073741.jpg"/>
          <p:cNvPicPr>
            <a:picLocks noChangeAspect="1" noChangeArrowheads="1"/>
          </p:cNvPicPr>
          <p:nvPr/>
        </p:nvPicPr>
        <p:blipFill>
          <a:blip r:embed="rId11" cstate="print"/>
          <a:srcRect l="28771" t="1211" r="39459" b="57819"/>
          <a:stretch>
            <a:fillRect/>
          </a:stretch>
        </p:blipFill>
        <p:spPr bwMode="auto">
          <a:xfrm>
            <a:off x="10924494" y="5049078"/>
            <a:ext cx="1582609" cy="1530626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941983" y="3578087"/>
            <a:ext cx="74344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Impact" pitchFamily="34" charset="0"/>
              </a:rPr>
              <a:t>Акция</a:t>
            </a:r>
          </a:p>
          <a:p>
            <a:pPr algn="ctr"/>
            <a:r>
              <a:rPr lang="ru-RU" sz="4400" b="1" dirty="0" smtClean="0">
                <a:solidFill>
                  <a:srgbClr val="FFFF00"/>
                </a:solidFill>
                <a:latin typeface="Impact" pitchFamily="34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Impact" pitchFamily="34" charset="0"/>
              </a:rPr>
              <a:t>"Посади свой тюльпан"</a:t>
            </a:r>
            <a:endParaRPr lang="ru-RU" sz="4400" b="1" dirty="0">
              <a:solidFill>
                <a:srgbClr val="FF0000"/>
              </a:solidFill>
              <a:latin typeface="Impact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399184" y="4949737"/>
            <a:ext cx="6400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Мы благодарим родителей и ребят, принимавших участие в акции!!!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209721" y="767168"/>
            <a:ext cx="4333461" cy="2047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Дети всю неделю приносили луковицы тюльпанов и с нетерпением ждали момента их высадки на клумбу. Каждый воспитанник посадил свой тюльпан.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261652" y="7911548"/>
            <a:ext cx="4393096" cy="1395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Высадили на клумбы луковицы тюльпанов, а весной тюльпаны будут радовать нас яркими красками...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8052" y="7625169"/>
            <a:ext cx="3975652" cy="1721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Какими цветами и красками заиграет участок  детского сада – увидим только весной, когда тюльпаны вырастут, окрепнут и зацветут.</a:t>
            </a:r>
          </a:p>
        </p:txBody>
      </p:sp>
    </p:spTree>
    <p:extLst>
      <p:ext uri="{BB962C8B-B14F-4D97-AF65-F5344CB8AC3E}">
        <p14:creationId xmlns:p14="http://schemas.microsoft.com/office/powerpoint/2010/main" xmlns="" val="13923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358508B9-05C8-4C29-9409-ECB6E97C1C8A}" vid="{093D050C-EE44-4771-8736-3E1ED5FCBBB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465</TotalTime>
  <Words>61</Words>
  <Application>Microsoft Office PowerPoint</Application>
  <PresentationFormat>A3 (297x420 мм)</PresentationFormat>
  <Paragraphs>7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Тема1</vt:lpstr>
      <vt:lpstr>Слайд 1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Дом</cp:lastModifiedBy>
  <cp:revision>21</cp:revision>
  <dcterms:created xsi:type="dcterms:W3CDTF">2017-09-18T09:36:09Z</dcterms:created>
  <dcterms:modified xsi:type="dcterms:W3CDTF">2019-01-29T16:18:07Z</dcterms:modified>
</cp:coreProperties>
</file>