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smtClean="0"/>
              <a:t>Волшебное лето</a:t>
            </a:r>
            <a:endParaRPr lang="ru-RU" sz="5400" b="1" i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 b="16551"/>
          <a:stretch>
            <a:fillRect/>
          </a:stretch>
        </p:blipFill>
        <p:spPr bwMode="auto">
          <a:xfrm>
            <a:off x="3347864" y="3573016"/>
            <a:ext cx="2160000" cy="240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33337"/>
          <a:stretch>
            <a:fillRect/>
          </a:stretch>
        </p:blipFill>
        <p:spPr bwMode="auto">
          <a:xfrm rot="617452">
            <a:off x="7193931" y="3462446"/>
            <a:ext cx="143992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5431">
            <a:off x="603155" y="3526931"/>
            <a:ext cx="1631742" cy="242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8344" r="19687" b="17571"/>
          <a:stretch>
            <a:fillRect/>
          </a:stretch>
        </p:blipFill>
        <p:spPr bwMode="auto">
          <a:xfrm rot="1274745">
            <a:off x="7116875" y="854542"/>
            <a:ext cx="1338518" cy="2373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3489" t="15002" r="32903"/>
          <a:stretch>
            <a:fillRect/>
          </a:stretch>
        </p:blipFill>
        <p:spPr bwMode="auto">
          <a:xfrm rot="20676273">
            <a:off x="755550" y="706006"/>
            <a:ext cx="2058574" cy="244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877" r="19366" b="2489"/>
          <a:stretch>
            <a:fillRect/>
          </a:stretch>
        </p:blipFill>
        <p:spPr bwMode="auto">
          <a:xfrm>
            <a:off x="2915816" y="3573016"/>
            <a:ext cx="2353846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14051" r="46570" b="8441"/>
          <a:stretch>
            <a:fillRect/>
          </a:stretch>
        </p:blipFill>
        <p:spPr bwMode="auto">
          <a:xfrm rot="19898227">
            <a:off x="535574" y="3701917"/>
            <a:ext cx="1512168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 l="7270" r="14943" b="8945"/>
          <a:stretch>
            <a:fillRect/>
          </a:stretch>
        </p:blipFill>
        <p:spPr bwMode="auto">
          <a:xfrm rot="766578">
            <a:off x="5907221" y="3417122"/>
            <a:ext cx="287040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/>
          <a:srcRect t="21092"/>
          <a:stretch>
            <a:fillRect/>
          </a:stretch>
        </p:blipFill>
        <p:spPr bwMode="auto">
          <a:xfrm>
            <a:off x="3563888" y="692696"/>
            <a:ext cx="2160000" cy="2272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5508104" y="6093296"/>
            <a:ext cx="2880320" cy="63894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Автор: Дорофеева Софья, 4 года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Рук.: Дорофеева 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Наталья Александровна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г.Новоуральск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9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Поток</vt:lpstr>
      <vt:lpstr>Волшебное лето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24</cp:revision>
  <dcterms:modified xsi:type="dcterms:W3CDTF">2017-09-20T09:16:24Z</dcterms:modified>
</cp:coreProperties>
</file>