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0" r:id="rId4"/>
    <p:sldId id="262" r:id="rId5"/>
    <p:sldId id="265" r:id="rId6"/>
    <p:sldId id="266" r:id="rId7"/>
    <p:sldId id="269" r:id="rId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7B58D5D-BA19-4E2B-A4D6-DB4CFE5F3236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9C5A8C6-22B8-4155-9678-452917141E22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ru-RU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FFC327-1921-473F-BF29-12BBE5AF5A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6A8662-9283-41AD-97F7-0479185016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73E5B-BB45-4A09-83D7-9273C8B43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56971D-7FDB-43D2-88E3-F155033D1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 lvl="0"/>
            <a:fld id="{E2671E31-59C4-403C-8ACB-9937CE237C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9315CA-E032-46EE-8E1A-9BE7CA33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5183E-4401-446E-BC15-D2E6C41816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BC23F2-98E0-4830-A0A3-FDC96D659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54183C-9E1C-4C09-8DC1-4A454C4F2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6F03BB-87F0-4912-99DA-5B3720FD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886F11-42F4-4302-A5C4-D4ADAF4D0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620886B2-B147-4958-8C72-129FAB23CA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1"/>
          </p:nvPr>
        </p:nvSpPr>
        <p:spPr>
          <a:xfrm>
            <a:off x="1512094" y="2494684"/>
            <a:ext cx="7056438" cy="2594768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5400" dirty="0">
                <a:latin typeface="Segoe Print" pitchFamily="2" charset="0"/>
              </a:rPr>
              <a:t>Волшебное мгновение моего лета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5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C00000"/>
                </a:solidFill>
                <a:latin typeface="Segoe Print" pitchFamily="2" charset="0"/>
              </a:rPr>
              <a:t>СЧАСТЬЕ – ЗНАТЬ, ЧТО ВПЕРЕДИ У МЕНЯ ЦЕЛОЕ ЛЕТО!</a:t>
            </a:r>
            <a:endParaRPr lang="ru-RU" sz="3600" b="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864" y="971525"/>
            <a:ext cx="4824000" cy="626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80472" y="179437"/>
            <a:ext cx="3312368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Солнце, воздух и вода!!!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-180602"/>
            <a:ext cx="10080000" cy="774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9072563" cy="1249362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ПОЛЯРНЫЙ ДЕНЬ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2:00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9072563" cy="1249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0" dirty="0">
                <a:solidFill>
                  <a:srgbClr val="C00000"/>
                </a:solidFill>
                <a:latin typeface="Segoe Print" pitchFamily="2" charset="0"/>
              </a:rPr>
              <a:t>Минутка юмора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71960" y="1295400"/>
            <a:ext cx="5903912" cy="62642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152063" cy="75596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625" cy="75596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25</Words>
  <Application>Microsoft Office PowerPoint</Application>
  <PresentationFormat>Произвольный</PresentationFormat>
  <Paragraphs>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Microsoft YaHei</vt:lpstr>
      <vt:lpstr>Calibri</vt:lpstr>
      <vt:lpstr>Constantia</vt:lpstr>
      <vt:lpstr>Liberation Sans</vt:lpstr>
      <vt:lpstr>Liberation Serif</vt:lpstr>
      <vt:lpstr>Mangal</vt:lpstr>
      <vt:lpstr>Segoe Print</vt:lpstr>
      <vt:lpstr>Segoe UI</vt:lpstr>
      <vt:lpstr>StarSymbol</vt:lpstr>
      <vt:lpstr>Tahoma</vt:lpstr>
      <vt:lpstr>Wingdings</vt:lpstr>
      <vt:lpstr>Wingdings 2</vt:lpstr>
      <vt:lpstr>Wingdings 3</vt:lpstr>
      <vt:lpstr>Апекс</vt:lpstr>
      <vt:lpstr>Презентация PowerPoint</vt:lpstr>
      <vt:lpstr>СЧАСТЬЕ – ЗНАТЬ, ЧТО ВПЕРЕДИ У МЕНЯ ЦЕЛОЕ ЛЕТО!</vt:lpstr>
      <vt:lpstr>Солнце, воздух и вода!!!</vt:lpstr>
      <vt:lpstr>ПОЛЯРНЫЙ ДЕНЬ 2:00</vt:lpstr>
      <vt:lpstr>Минутка юмора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</cp:revision>
  <dcterms:created xsi:type="dcterms:W3CDTF">2019-07-13T16:30:44Z</dcterms:created>
  <dcterms:modified xsi:type="dcterms:W3CDTF">2019-07-15T13:44:58Z</dcterms:modified>
</cp:coreProperties>
</file>