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59" r:id="rId8"/>
    <p:sldId id="260" r:id="rId9"/>
    <p:sldId id="264" r:id="rId10"/>
    <p:sldId id="267" r:id="rId11"/>
    <p:sldId id="268" r:id="rId12"/>
    <p:sldId id="261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 varScale="1">
        <p:scale>
          <a:sx n="69" d="100"/>
          <a:sy n="69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3" y="4365104"/>
            <a:ext cx="6781490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800" b="1" cap="none" dirty="0" smtClean="0">
                <a:ln w="38100">
                  <a:solidFill>
                    <a:srgbClr val="F44EBD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ЯРОСЛАВЛЬ</a:t>
            </a:r>
            <a:endParaRPr lang="ru-RU" sz="4800" b="1" cap="none" dirty="0">
              <a:ln w="38100">
                <a:solidFill>
                  <a:srgbClr val="F44EBD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805264"/>
            <a:ext cx="6858000" cy="990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/>
              <a:t>Подготовила воспитанница ГУ ЯО «Детский дом «Волжский»»</a:t>
            </a:r>
          </a:p>
          <a:p>
            <a:pPr algn="ctr"/>
            <a:r>
              <a:rPr lang="ru-RU" dirty="0" smtClean="0"/>
              <a:t> Тиханова Кристина Евгеньевна</a:t>
            </a:r>
            <a:endParaRPr lang="ru-RU" dirty="0"/>
          </a:p>
        </p:txBody>
      </p:sp>
      <p:pic>
        <p:nvPicPr>
          <p:cNvPr id="4" name="Рисунок 3" descr="https://gruzoperevozkiyaroslavl76.ru/wp-content/uploads/2017/09/zakazat-gazel-dlya-perevozki-yaroslavl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96857">
            <a:off x="460686" y="719588"/>
            <a:ext cx="46805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13338" y="116632"/>
            <a:ext cx="3707904" cy="41764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Ах ты, батюшка, Ярославль город!</a:t>
            </a:r>
          </a:p>
          <a:p>
            <a:pPr algn="ctr"/>
            <a:r>
              <a:rPr lang="ru-RU" dirty="0" smtClean="0"/>
              <a:t>Ты хорош, пригож, на горе стоишь,</a:t>
            </a:r>
          </a:p>
          <a:p>
            <a:pPr algn="ctr"/>
            <a:r>
              <a:rPr lang="ru-RU" dirty="0" smtClean="0"/>
              <a:t>На горе стоишь во всей  красе,</a:t>
            </a:r>
          </a:p>
          <a:p>
            <a:pPr algn="ctr"/>
            <a:r>
              <a:rPr lang="ru-RU" dirty="0" smtClean="0"/>
              <a:t>Промеж двух рек, промеж быстрых,</a:t>
            </a:r>
          </a:p>
          <a:p>
            <a:pPr algn="ctr"/>
            <a:r>
              <a:rPr lang="ru-RU" dirty="0" smtClean="0"/>
              <a:t>Промеж Волги-реки, промеж Которосли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97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Церковь Ильи Пророка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16832"/>
            <a:ext cx="4176464" cy="4752528"/>
          </a:xfrm>
          <a:solidFill>
            <a:schemeClr val="accent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Церковь Ильи Пророка-выдающийся памятник русской художественной культуры 17 столетия ,вписавший ярчайшую страницу  в развитие ярославской школы архитектуры и живописи. Она стоит в центре Ильинской площади, и, замыкая перспективу нескольких улиц, стала одним из главных архитектурных сооружений центра Ярославля. Редкостный памятник русской церковной старины 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 descr="http://kolizej.at.ua/_ph/81/383819265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3657600" cy="24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11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770"/>
            <a:ext cx="6781800" cy="1600200"/>
          </a:xfrm>
        </p:spPr>
        <p:txBody>
          <a:bodyPr/>
          <a:lstStyle/>
          <a:p>
            <a:r>
              <a:rPr lang="ru-RU" dirty="0" smtClean="0"/>
              <a:t>Скульптура «Троица»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772816"/>
            <a:ext cx="3729608" cy="4343392"/>
          </a:xfrm>
          <a:solidFill>
            <a:schemeClr val="accent2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r>
              <a:rPr lang="ru-RU" sz="7200" dirty="0" smtClean="0">
                <a:solidFill>
                  <a:schemeClr val="bg1"/>
                </a:solidFill>
              </a:rPr>
              <a:t>Скульптура «Троица»- памятник относительно новый. Он был создан в 1995 году. Однако за время своего существования эта каменная композиция стала одной из значимых достопримечательностей Ярославля. Ее создатели-Н. Мухин, И. </a:t>
            </a:r>
            <a:r>
              <a:rPr lang="ru-RU" sz="7200" dirty="0" err="1" smtClean="0">
                <a:solidFill>
                  <a:schemeClr val="bg1"/>
                </a:solidFill>
              </a:rPr>
              <a:t>Трейвус</a:t>
            </a:r>
            <a:r>
              <a:rPr lang="ru-RU" sz="7200" dirty="0" smtClean="0">
                <a:solidFill>
                  <a:schemeClr val="bg1"/>
                </a:solidFill>
              </a:rPr>
              <a:t> и Е. </a:t>
            </a:r>
            <a:r>
              <a:rPr lang="ru-RU" sz="7200" dirty="0" err="1" smtClean="0">
                <a:solidFill>
                  <a:schemeClr val="bg1"/>
                </a:solidFill>
              </a:rPr>
              <a:t>Пасхина</a:t>
            </a:r>
            <a:r>
              <a:rPr lang="ru-RU" sz="7200" dirty="0" smtClean="0">
                <a:solidFill>
                  <a:schemeClr val="bg1"/>
                </a:solidFill>
              </a:rPr>
              <a:t> решились на очень смелый творческий </a:t>
            </a:r>
            <a:r>
              <a:rPr lang="ru-RU" sz="7200" dirty="0" err="1" smtClean="0">
                <a:solidFill>
                  <a:schemeClr val="bg1"/>
                </a:solidFill>
              </a:rPr>
              <a:t>эксперемент</a:t>
            </a:r>
            <a:r>
              <a:rPr lang="ru-RU" sz="7200" dirty="0" smtClean="0">
                <a:solidFill>
                  <a:schemeClr val="bg1"/>
                </a:solidFill>
              </a:rPr>
              <a:t>. Они пытались воссоздать в трехмерном пространстве знаменитую икону Андрея Рублева «Троица». Ярославская Троица в точности повторяет шедевр Рублева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 descr="https://go3.imgsmail.ru/imgpreview?key=7d67e2c2032fe7b1&amp;mb=imgdb_preview_33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3438202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918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784848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Успенский кафедральный собор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49951" y="1556792"/>
            <a:ext cx="3514537" cy="4653136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Успенский кафедральный собор на стрелке Волги и Которосли- это  уникальное архитектурное украшение и достояние Ярославля. Со всего мира сюда приезжают ценители прекрасного,верующие,паломники,чтоб лично его лицезреть и вознести в нем молитвы Богу.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3076" name="Picture 4" descr="Картинки по запросу успенский собор ярослав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250" y="2276872"/>
            <a:ext cx="518770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57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29614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Ярославле училась и работала первая женщина-космонавт Валентина Владимировна Терешкова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320480" cy="4896544"/>
          </a:xfrm>
          <a:solidFill>
            <a:schemeClr val="accent2">
              <a:lumMod val="75000"/>
            </a:schemeClr>
          </a:solidFill>
          <a:effectLst>
            <a:softEdge rad="3175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Музей В.В.Терешковой «Космос женщины 20 века». Посвящен музей полету первой в мире женщины-космонавта. Валентина Владимировна совершила полет в космос 16 июня 1963 года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Объект 5" descr="https://go4.imgsmail.ru/imgpreview?key=37b6fc8f6dbc2d77&amp;mb=imgdb_preview_115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435699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go3.imgsmail.ru/imgpreview?key=17e12ee767f27b35&amp;mb=imgdb_preview_124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84784"/>
            <a:ext cx="295232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120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84848" cy="1600200"/>
          </a:xfrm>
        </p:spPr>
        <p:txBody>
          <a:bodyPr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Ярославль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80792" y="1779564"/>
            <a:ext cx="6063208" cy="3103530"/>
          </a:xfrm>
          <a:solidFill>
            <a:schemeClr val="accent2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Ярославль раскинулся на высоком берегу Волги. Там, где Которосль сливается с Волгой, находилось когда-то поселение под названием Медвежий угол. Легенда гласит, что в 1010 году князь Ярослав Мудрый с дружиной захватил это селение, разрубив топором языческое изображение медведя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Картинки по запросу фотографии города ярославля КРАСИВЫ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41776"/>
            <a:ext cx="504268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фотографии города ярославля КРАСИВЫ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4907"/>
            <a:ext cx="3116272" cy="319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25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6784848" cy="16002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Ярославль-самый большой город Золотого кольца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700808"/>
            <a:ext cx="3600400" cy="4608512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Ярославль считается самым красивым городом Поволжья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Ярославль-жемчужина в «Золотом кольце» древнерусских городов, расположенных на севере и на востоке от Москвы.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Исторический центр города занесен в список объектов Всемирного наследия ЮНЕСКО, что неудивительно: в центре Ярославля сосредоточено более 140 достопримечательностей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 descr="http://cs617829.vk.me/v617829947/17019/1RMUuCFu4kI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594225" cy="258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10798.userapi.com/u44585032/154702915/x_0918cc4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4441676" cy="24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46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781800" cy="1600200"/>
          </a:xfrm>
        </p:spPr>
        <p:txBody>
          <a:bodyPr/>
          <a:lstStyle/>
          <a:p>
            <a:r>
              <a:rPr lang="ru-RU" dirty="0" smtClean="0"/>
              <a:t>   Ярослав Мудрый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1844824"/>
            <a:ext cx="3888432" cy="4104456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городе Ярославле установлен памятник Ярославу Мудрому, как основателю этого города.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Ярослав Мудрый вошел в историю русской культуры, как один из самых образованных людей своего времени.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go3.imgsmail.ru/imgpreview?key=581d99978a4f74cb&amp;mb=imgdb_preview_19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40104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s://go1.imgsmail.ru/imgpreview?key=678abcc9fd8e4415&amp;mb=imgdb_preview_19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013" y="4437112"/>
            <a:ext cx="1972011" cy="2302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Лента лицом вверх 12"/>
          <p:cNvSpPr/>
          <p:nvPr/>
        </p:nvSpPr>
        <p:spPr>
          <a:xfrm>
            <a:off x="3131840" y="2420888"/>
            <a:ext cx="1656184" cy="10801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1066851" y="4869160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4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4706"/>
            <a:ext cx="6784848" cy="16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Беседка на Волжской набережной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67944" y="1815290"/>
            <a:ext cx="4968552" cy="4498329"/>
          </a:xfrm>
          <a:solidFill>
            <a:schemeClr val="accent2"/>
          </a:solidFill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Беседка на Волжской набережной-это одна из самых главных достопримечательностей Ярославля. Сооружение имеет форму открытой круглой шестиколонной беседки-ротонда с уплощенным куполом. В Ярославле находятся 4 беседки, однако, беседка на Волжской набережной является первой из них и по настоящее время считается одной из основных классических памятников города.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www.playcast.ru/uploads/2015/10/27/1562702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81358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390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781800" cy="1600200"/>
          </a:xfrm>
        </p:spPr>
        <p:txBody>
          <a:bodyPr/>
          <a:lstStyle/>
          <a:p>
            <a:r>
              <a:rPr lang="ru-RU" dirty="0" smtClean="0"/>
              <a:t>            «Стрелка»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2204864"/>
            <a:ext cx="3657600" cy="3767328"/>
          </a:xfrm>
          <a:solidFill>
            <a:schemeClr val="accent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«Стрелка» является исторической частью города, также называется Рубленым городом, или Ярославским кремлем. Здесь, на крутых, удобных для защиты берегах был основан город Ярославль, и до 19 века место являлось административно-культурным центром города.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 descr="http://magnitiduha.info/wp-content/uploads/2016/11/zz2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657600" cy="27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go1.imgsmail.ru/imgpreview?key=137319cd4981a72d&amp;mb=imgdb_preview_18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097" y="404664"/>
            <a:ext cx="23241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Лента лицом вниз 8"/>
          <p:cNvSpPr/>
          <p:nvPr/>
        </p:nvSpPr>
        <p:spPr>
          <a:xfrm>
            <a:off x="2483768" y="5085184"/>
            <a:ext cx="1872208" cy="864096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28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480720" cy="1152128"/>
          </a:xfrm>
        </p:spPr>
        <p:txBody>
          <a:bodyPr/>
          <a:lstStyle/>
          <a:p>
            <a:pPr algn="ctr"/>
            <a:r>
              <a:rPr lang="ru-RU" dirty="0" smtClean="0"/>
              <a:t>Театр Волкова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1124744"/>
            <a:ext cx="3562230" cy="530120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Волкова просто необходимо увидеть, ведь это первый русский театр, открытый для посещения публики. Купеческий сын Федор Григорьевич Волков основал этот общедоступный театр в 1750 году- именно с этой даты театр стал публичным и переехал в здание на Волге. Предполагают, что до этого события первые спектакли ставились в большом амбаре для узкой группы театралов.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 за годы существования претерпел массу изменений в архитектурном плане. Современный облик театра-это модернизованный проект архитектора Н.А.Спирина - «Фигуры, танцующие в круге».Таким театр торжественно открылся в 1911 году и внешний облик с тех пор пострадал мало. Скульптурные фризы по рисункам Спирина на фасадах театра сохранились полностью, хоть театр  был в 1964 году основательно перестроен и расширен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392488" cy="350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44" y="1988840"/>
            <a:ext cx="5058888" cy="337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4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784848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Спасо - Преображенский монастырь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860032" y="1556792"/>
            <a:ext cx="4283968" cy="530120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ja-JP" sz="1800" dirty="0" smtClean="0">
                <a:solidFill>
                  <a:schemeClr val="bg1"/>
                </a:solidFill>
              </a:rPr>
              <a:t>Главная достопримечательность Ярославля. Настоящего кремля в городе нет, его заменяет бывший Спасский монастырь. Обитель была построена в 12 веке с целью защиты границ города. Впоследствии в монастыре было открыто первое на северо-востоке Руси училище ,благодаря чему расширилось собрание славянских и греческих рукописей. В монастырской библиотеке хранилось собрание старопечатных книг и рукописей. Среди них был список древнерусской поэмы «Слово о полку Игореве»</a:t>
            </a:r>
            <a:endParaRPr lang="ru-RU" altLang="ja-JP" sz="1800" dirty="0">
              <a:solidFill>
                <a:schemeClr val="bg1"/>
              </a:solidFill>
            </a:endParaRPr>
          </a:p>
        </p:txBody>
      </p:sp>
      <p:pic>
        <p:nvPicPr>
          <p:cNvPr id="2052" name="Picture 4" descr="Картинки по запросу спасо преображенский монастырь ярослав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66273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0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24736" cy="1096144"/>
          </a:xfrm>
        </p:spPr>
        <p:txBody>
          <a:bodyPr/>
          <a:lstStyle/>
          <a:p>
            <a:r>
              <a:rPr lang="ru-RU" dirty="0" smtClean="0"/>
              <a:t>Толгский монастырь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3960440" cy="4824536"/>
          </a:xfrm>
          <a:solidFill>
            <a:schemeClr val="accent2">
              <a:lumMod val="75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Монастырь в Ярославле на левом берегу Волги. Основан в 1314 году епископом Ростовским Прохором. Название получил по имени протекающей рядом речки </a:t>
            </a:r>
            <a:r>
              <a:rPr lang="ru-RU" dirty="0" err="1" smtClean="0">
                <a:solidFill>
                  <a:schemeClr val="bg1"/>
                </a:solidFill>
              </a:rPr>
              <a:t>Толга</a:t>
            </a:r>
            <a:r>
              <a:rPr lang="ru-RU" dirty="0" smtClean="0">
                <a:solidFill>
                  <a:schemeClr val="bg1"/>
                </a:solidFill>
              </a:rPr>
              <a:t> и деревни </a:t>
            </a:r>
            <a:r>
              <a:rPr lang="ru-RU" dirty="0" err="1" smtClean="0">
                <a:solidFill>
                  <a:schemeClr val="bg1"/>
                </a:solidFill>
              </a:rPr>
              <a:t>Толгоболь</a:t>
            </a:r>
            <a:r>
              <a:rPr lang="ru-RU" dirty="0" smtClean="0">
                <a:solidFill>
                  <a:schemeClr val="bg1"/>
                </a:solidFill>
              </a:rPr>
              <a:t> на этой речке. Слово «</a:t>
            </a:r>
            <a:r>
              <a:rPr lang="ru-RU" dirty="0" err="1" smtClean="0">
                <a:solidFill>
                  <a:schemeClr val="bg1"/>
                </a:solidFill>
              </a:rPr>
              <a:t>толга</a:t>
            </a:r>
            <a:r>
              <a:rPr lang="ru-RU" dirty="0" smtClean="0">
                <a:solidFill>
                  <a:schemeClr val="bg1"/>
                </a:solidFill>
              </a:rPr>
              <a:t>» происходит, видимо, из исчезнувшего языка древнего финно-угорского народа меря, проживавшего ранее в Ярославской области. В родственных </a:t>
            </a:r>
            <a:r>
              <a:rPr lang="ru-RU" dirty="0" err="1" smtClean="0">
                <a:solidFill>
                  <a:schemeClr val="bg1"/>
                </a:solidFill>
              </a:rPr>
              <a:t>мерянскому</a:t>
            </a:r>
            <a:r>
              <a:rPr lang="ru-RU" dirty="0" smtClean="0">
                <a:solidFill>
                  <a:schemeClr val="bg1"/>
                </a:solidFill>
              </a:rPr>
              <a:t> языку мордовских языках «</a:t>
            </a:r>
            <a:r>
              <a:rPr lang="ru-RU" dirty="0" err="1" smtClean="0">
                <a:solidFill>
                  <a:schemeClr val="bg1"/>
                </a:solidFill>
              </a:rPr>
              <a:t>толга</a:t>
            </a:r>
            <a:r>
              <a:rPr lang="ru-RU" dirty="0" smtClean="0">
                <a:solidFill>
                  <a:schemeClr val="bg1"/>
                </a:solidFill>
              </a:rPr>
              <a:t>» означает «птичье перо».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 каменной стеной монастыря, за небольшим внутренним рвом с водой, с 16 века произрастает уникальный кедровый парк.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Объект 6" descr="http://img1.liveinternet.ru/images/attach/b/3/22/726/22726514_0_5880_cfa18adc_L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657600" cy="269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https://go4.imgsmail.ru/imgpreview?key=10c0e393e835cf39&amp;mb=imgdb_preview_164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112"/>
            <a:ext cx="3620244" cy="204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4300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378</TotalTime>
  <Words>766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NewsPrint</vt:lpstr>
      <vt:lpstr>ЯРОСЛАВЛЬ</vt:lpstr>
      <vt:lpstr>Ярославль</vt:lpstr>
      <vt:lpstr>Ярославль-самый большой город Золотого кольца</vt:lpstr>
      <vt:lpstr>   Ярослав Мудрый</vt:lpstr>
      <vt:lpstr>Беседка на Волжской набережной</vt:lpstr>
      <vt:lpstr>            «Стрелка»</vt:lpstr>
      <vt:lpstr>Театр Волкова</vt:lpstr>
      <vt:lpstr>Спасо - Преображенский монастырь</vt:lpstr>
      <vt:lpstr>Толгский монастырь</vt:lpstr>
      <vt:lpstr>Церковь Ильи Пророка</vt:lpstr>
      <vt:lpstr>Скульптура «Троица»</vt:lpstr>
      <vt:lpstr>Успенский кафедральный собор</vt:lpstr>
      <vt:lpstr>В Ярославле училась и работала первая женщина-космонавт Валентина Владимировна Терешкова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ЯРОСЛАВЛЬ</dc:title>
  <dc:creator>Елена</dc:creator>
  <cp:lastModifiedBy>Елена</cp:lastModifiedBy>
  <cp:revision>36</cp:revision>
  <dcterms:created xsi:type="dcterms:W3CDTF">2018-01-07T09:45:01Z</dcterms:created>
  <dcterms:modified xsi:type="dcterms:W3CDTF">2018-11-14T10:47:01Z</dcterms:modified>
</cp:coreProperties>
</file>