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60" r:id="rId4"/>
    <p:sldId id="261" r:id="rId5"/>
    <p:sldId id="268" r:id="rId6"/>
    <p:sldId id="269" r:id="rId7"/>
    <p:sldId id="270" r:id="rId8"/>
    <p:sldId id="262" r:id="rId9"/>
    <p:sldId id="263" r:id="rId10"/>
    <p:sldId id="264" r:id="rId11"/>
    <p:sldId id="265" r:id="rId12"/>
    <p:sldId id="266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43" autoAdjust="0"/>
    <p:restoredTop sz="94660"/>
  </p:normalViewPr>
  <p:slideViewPr>
    <p:cSldViewPr>
      <p:cViewPr varScale="1">
        <p:scale>
          <a:sx n="72" d="100"/>
          <a:sy n="72" d="100"/>
        </p:scale>
        <p:origin x="-8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4439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047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436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0640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773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397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841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419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99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289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4991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24744"/>
            <a:ext cx="6264696" cy="677937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Заповедники Астраханской области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76725"/>
            <a:ext cx="259080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astrakhan-24.ru/imagefly/w929-h690/upload/images/2016/december/2/news_02122016_1428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2932" y="4276725"/>
            <a:ext cx="3683518" cy="257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nat.astrobl.ru/special/sites/nat.astrobl.ru/files/borisovka_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76725"/>
            <a:ext cx="2862932" cy="257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1.photocentra.ru/images/main52/522071_mai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6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wise-travel.ru/images/reviews/6511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579906"/>
            <a:ext cx="2339752" cy="169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punkt-a.info/upload/iblock/f48/f4834c65c52de891ec40f58ce90e6d5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64903"/>
            <a:ext cx="6804248" cy="171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D:\Презентации\титульный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147"/>
            <a:ext cx="914400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420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ru-RU" sz="1600" dirty="0">
                <a:solidFill>
                  <a:schemeClr val="bg1"/>
                </a:solidFill>
              </a:rPr>
              <a:t>В фауне заповедника 30 видов млекопитающих, </a:t>
            </a:r>
            <a:r>
              <a:rPr lang="ru-RU" sz="1600" dirty="0" smtClean="0">
                <a:solidFill>
                  <a:schemeClr val="bg1"/>
                </a:solidFill>
              </a:rPr>
              <a:t>им приходится приспосабливаться </a:t>
            </a:r>
            <a:r>
              <a:rPr lang="ru-RU" sz="1600" dirty="0">
                <a:solidFill>
                  <a:schemeClr val="bg1"/>
                </a:solidFill>
              </a:rPr>
              <a:t>к своеобразным условиям обитания. Заяц-русак и летучие мыши малочисленны, а о выхухоле и камышовом коте вообще нет сведений более 15 лет. Весной на каждом участке обитает 1 - 2 семьи волка. В начале 40-х в дельте реки были выпущены енотовидные собаки, но их численность стала настолько высока, что они часто встречаются на всей территории заповедника. На всех трех участках обычна выдра, горностаи, а ласка является более редким видом. Американская норка прекрасно освоила территорию заповедника, ее численность выросла настолько, что она вредит существованию других животных, например ондатре, водоплавающим птицам, то есть возникает необходимость в регулировании численности этого зверька по всей дельте. В восточном и северо-восточном направлении можно найти расселения бобров, но их численность невелика. Ондатра в период 1954 - 1956 гг. заселила всю территорию заповедника, а в настоящее время она встречается и во всей Астраханской области. Кабан обитает в тростниково-</a:t>
            </a:r>
            <a:r>
              <a:rPr lang="ru-RU" sz="1600" dirty="0" err="1">
                <a:solidFill>
                  <a:schemeClr val="bg1"/>
                </a:solidFill>
              </a:rPr>
              <a:t>рогозных</a:t>
            </a:r>
            <a:r>
              <a:rPr lang="ru-RU" sz="1600" dirty="0">
                <a:solidFill>
                  <a:schemeClr val="bg1"/>
                </a:solidFill>
              </a:rPr>
              <a:t> крепях, а во время половодий перебираются на возвышенности. При высоком и продолжительном половодье они гибнут от голода и переохлаждения. Для их спасения сооружают специальные насыпи-кочки и кладут туда </a:t>
            </a:r>
            <a:r>
              <a:rPr lang="ru-RU" sz="1600" dirty="0" err="1">
                <a:solidFill>
                  <a:schemeClr val="bg1"/>
                </a:solidFill>
              </a:rPr>
              <a:t>подкормку.В</a:t>
            </a:r>
            <a:r>
              <a:rPr lang="ru-RU" sz="1600" dirty="0">
                <a:solidFill>
                  <a:schemeClr val="bg1"/>
                </a:solidFill>
              </a:rPr>
              <a:t> заповеднике встречается около 230 видов птиц. В 1938 г. на </a:t>
            </a:r>
            <a:r>
              <a:rPr lang="ru-RU" sz="1600" dirty="0" err="1">
                <a:solidFill>
                  <a:schemeClr val="bg1"/>
                </a:solidFill>
              </a:rPr>
              <a:t>Обжорском</a:t>
            </a:r>
            <a:r>
              <a:rPr lang="ru-RU" sz="1600" dirty="0">
                <a:solidFill>
                  <a:schemeClr val="bg1"/>
                </a:solidFill>
              </a:rPr>
              <a:t> участке нашли всего одно гнезд лебедя-шипуна. В 80-х </a:t>
            </a:r>
            <a:r>
              <a:rPr lang="ru-RU" sz="1600" dirty="0" err="1">
                <a:solidFill>
                  <a:schemeClr val="bg1"/>
                </a:solidFill>
              </a:rPr>
              <a:t>гг.их</a:t>
            </a:r>
            <a:r>
              <a:rPr lang="ru-RU" sz="1600" dirty="0">
                <a:solidFill>
                  <a:schemeClr val="bg1"/>
                </a:solidFill>
              </a:rPr>
              <a:t> популяция во всей дельте достигла 4 - 5 тыс. пар.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2425" y="6200775"/>
            <a:ext cx="1171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9521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im0-tub-ru.yandex.net/i?id=6c32074ac056782973ba30b5630c9ad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25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6" name="Picture 4" descr="http://xn-----elcokda0crlaf4k.xn--p1ai/wp-content/uploads/2017/05/kaspiyskiyloto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933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Помимо этих двух заповедников, в Астраханской области есть государственные </a:t>
            </a:r>
            <a:r>
              <a:rPr lang="ru-RU" sz="2400" dirty="0">
                <a:solidFill>
                  <a:schemeClr val="bg1"/>
                </a:solidFill>
              </a:rPr>
              <a:t>природные заказники, государственные охотничьи заказники, охотхозяйства, более тридцати государственных памятников природы, кроме того, богатое лечебной грязью озеро-ильмень Тинаки, где создан известный в России бальнеологический </a:t>
            </a:r>
            <a:r>
              <a:rPr lang="ru-RU" sz="2400" dirty="0" smtClean="0">
                <a:solidFill>
                  <a:schemeClr val="bg1"/>
                </a:solidFill>
              </a:rPr>
              <a:t>курорт, но эти два заповедника – самые известные.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2292" name="Picture 4" descr="https://set-travel.com/media/k2/items/cache/6e110feeface5dc0c386188860a44f0a_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2722" y="3717032"/>
            <a:ext cx="5781278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745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                              </a:t>
            </a:r>
            <a:endParaRPr lang="ru-RU" dirty="0"/>
          </a:p>
        </p:txBody>
      </p:sp>
      <p:pic>
        <p:nvPicPr>
          <p:cNvPr id="13314" name="Picture 2" descr="https://ds03.infourok.ru/uploads/ex/0322/000421d1-5b3d372e/img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94" y="0"/>
            <a:ext cx="91325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76725"/>
            <a:ext cx="259080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http://astrakhan-24.ru/imagefly/w929-h690/upload/images/2016/december/2/news_02122016_1428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2932" y="4276725"/>
            <a:ext cx="3683518" cy="257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nat.astrobl.ru/special/sites/nat.astrobl.ru/files/borisovka_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76725"/>
            <a:ext cx="2862932" cy="257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s://punkt-a.info/upload/iblock/f48/f4834c65c52de891ec40f58ce90e6d5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94" y="4660"/>
            <a:ext cx="9132506" cy="248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052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bg1"/>
                </a:solidFill>
              </a:rPr>
              <a:t>Богдинско-Баскунчакский</a:t>
            </a:r>
            <a:r>
              <a:rPr lang="ru-RU" b="1" dirty="0" smtClean="0">
                <a:solidFill>
                  <a:schemeClr val="bg1"/>
                </a:solidFill>
              </a:rPr>
              <a:t> заповедник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endParaRPr lang="ru-RU" sz="2000" b="1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ru-RU" sz="2000" b="1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Богдинско-Баскунчакский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заповедник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- один из самых молодых заповедников в нашей </a:t>
            </a:r>
            <a:r>
              <a:rPr lang="ru-RU" sz="2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стране (создан в 1997 году). 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Заповедник расположен на северной окраине Прикаспийской низменности, в окрестностях всемирно известного </a:t>
            </a:r>
            <a:r>
              <a:rPr lang="ru-RU" sz="2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озера 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Баскунчак, в течение нескольких столетий снабжавшего солью Россию. Административно заповедник находится в Ахтубинском районе Астраханской области, близ границы с Казахстаном. Заповедник создан для охраны </a:t>
            </a:r>
            <a:r>
              <a:rPr lang="ru-RU" sz="2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мало нарушенных 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полупустынных сообществ и уникального - крупнейшего в России бессточного соленого озера Баскунчак. Охраняется также гора Большое </a:t>
            </a:r>
            <a:r>
              <a:rPr lang="ru-RU" sz="20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Богдо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являющаяся 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одним из крайних южных вершин Урала.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126" name="Picture 6" descr="http://chert-poberi.ru/wp-content/uploads/proga/111/images1/201705/igor4-24051720223922_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7238" y="5589240"/>
            <a:ext cx="2216761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static.esosedi.org/fiber/111776/fit/1400x1000/gora_bolshoe_bogd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589239"/>
            <a:ext cx="2787287" cy="128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img-fotki.yandex.ru/get/483127/96092519.10d/0_d47f8_ca3cbc70_ori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589240"/>
            <a:ext cx="1944216" cy="128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amur-bereg.ru/attachments/dsc05024-jpg.225547/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89239"/>
            <a:ext cx="2195736" cy="126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531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Гора Большое </a:t>
            </a:r>
            <a:r>
              <a:rPr lang="ru-RU" sz="3200" dirty="0" err="1" smtClean="0">
                <a:solidFill>
                  <a:schemeClr val="bg1"/>
                </a:solidFill>
              </a:rPr>
              <a:t>Богдо</a:t>
            </a:r>
            <a:r>
              <a:rPr lang="ru-RU" sz="3200" dirty="0" smtClean="0">
                <a:solidFill>
                  <a:schemeClr val="bg1"/>
                </a:solidFill>
              </a:rPr>
              <a:t> в </a:t>
            </a:r>
            <a:r>
              <a:rPr lang="ru-RU" sz="3200" dirty="0" err="1" smtClean="0">
                <a:solidFill>
                  <a:schemeClr val="bg1"/>
                </a:solidFill>
              </a:rPr>
              <a:t>Богдинско-Баскунчакском</a:t>
            </a:r>
            <a:r>
              <a:rPr lang="ru-RU" sz="3200" dirty="0" smtClean="0">
                <a:solidFill>
                  <a:schemeClr val="bg1"/>
                </a:solidFill>
              </a:rPr>
              <a:t> заповеднике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61048"/>
          </a:xfrm>
        </p:spPr>
        <p:txBody>
          <a:bodyPr/>
          <a:lstStyle/>
          <a:p>
            <a:r>
              <a:rPr lang="ru-RU" sz="1800" dirty="0">
                <a:solidFill>
                  <a:schemeClr val="bg1"/>
                </a:solidFill>
              </a:rPr>
              <a:t>Гора Большое </a:t>
            </a:r>
            <a:r>
              <a:rPr lang="ru-RU" sz="1800" dirty="0" err="1">
                <a:solidFill>
                  <a:schemeClr val="bg1"/>
                </a:solidFill>
              </a:rPr>
              <a:t>Богдо</a:t>
            </a:r>
            <a:r>
              <a:rPr lang="ru-RU" sz="1800" dirty="0">
                <a:solidFill>
                  <a:schemeClr val="bg1"/>
                </a:solidFill>
              </a:rPr>
              <a:t> - неповторимое творение природы не только на Прикаспийской низменности, но и на всей Русской равнине. Она донесла до нас в окаменевшем состоянии остатки мезозойской эры. В обрывах горы находится морской триас с окаменелыми останками животных, живших 200-250 млн. лет назад - это делает гору поистине геологическим музеем под открытым небом. Под горой раскинулся пещерный лабиринт - уникальные карстовые пещеры. Удивительно то, что гора возвышается на почти идеально плоской равнине - засушливой, покрытой полынно-солянковой полупустынной растительностью. Необычен и цвет горы, он меняется в зависимости от сезона и времени суток. А еще </a:t>
            </a:r>
            <a:r>
              <a:rPr lang="ru-RU" sz="1800" dirty="0" err="1">
                <a:solidFill>
                  <a:schemeClr val="bg1"/>
                </a:solidFill>
              </a:rPr>
              <a:t>Богдо</a:t>
            </a:r>
            <a:r>
              <a:rPr lang="ru-RU" sz="1800" dirty="0">
                <a:solidFill>
                  <a:schemeClr val="bg1"/>
                </a:solidFill>
              </a:rPr>
              <a:t> является "поющей" горой - даже при умеренном движении воздуха на скалистых склонах слышен неясный гул, напоминающий бормотание. </a:t>
            </a:r>
          </a:p>
        </p:txBody>
      </p:sp>
      <p:pic>
        <p:nvPicPr>
          <p:cNvPr id="6146" name="Picture 2" descr="https://static.tildacdn.com/tild6133-3165-4639-b365-346461646262/f_13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7" y="5661248"/>
            <a:ext cx="2339023" cy="118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mg-fotki.yandex.ru/get/195431/51132524.ed/0_1d1d2b_d0d1c22a_or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35" y="5661248"/>
            <a:ext cx="2537012" cy="118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mg-fotki.yandex.ru/get/16185/207113448.2a/0_1059ee_2c38dcb5_ori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3597" y="5661248"/>
            <a:ext cx="2383638" cy="118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lovisohotoy.ru/images/ozero/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61248"/>
            <a:ext cx="1872768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562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Озеро Баскунчак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r>
              <a:rPr lang="ru-RU" sz="2000" dirty="0">
                <a:solidFill>
                  <a:schemeClr val="bg1"/>
                </a:solidFill>
              </a:rPr>
              <a:t>Озеро Баскунчак находится недалеко от горы Большое </a:t>
            </a:r>
            <a:r>
              <a:rPr lang="ru-RU" sz="2000" dirty="0" err="1">
                <a:solidFill>
                  <a:schemeClr val="bg1"/>
                </a:solidFill>
              </a:rPr>
              <a:t>Богдо</a:t>
            </a:r>
            <a:r>
              <a:rPr lang="ru-RU" sz="2000" dirty="0">
                <a:solidFill>
                  <a:schemeClr val="bg1"/>
                </a:solidFill>
              </a:rPr>
              <a:t>. Оно не имеет аналогов в мире по своему химически чистому составу добываемой соли, необычайной глубине и мощности залегающих соляных пластов. Площадь озера составляет примерно 115 </a:t>
            </a:r>
            <a:r>
              <a:rPr lang="ru-RU" sz="2000" dirty="0" err="1">
                <a:solidFill>
                  <a:schemeClr val="bg1"/>
                </a:solidFill>
              </a:rPr>
              <a:t>кв.км</a:t>
            </a:r>
            <a:r>
              <a:rPr lang="ru-RU" sz="2000" dirty="0">
                <a:solidFill>
                  <a:schemeClr val="bg1"/>
                </a:solidFill>
              </a:rPr>
              <a:t>. Озеро имеет неправильную форму - очевидно, поэтому оно когда-то и получило свое название: "Баскунчак" в переводе с казахского означает "собачья голова". Его называют "Священным озером", а также "Всесоюзной солонкой", ведь </a:t>
            </a:r>
            <a:r>
              <a:rPr lang="ru-RU" sz="2000" dirty="0" err="1">
                <a:solidFill>
                  <a:schemeClr val="bg1"/>
                </a:solidFill>
              </a:rPr>
              <a:t>баскунчакская</a:t>
            </a:r>
            <a:r>
              <a:rPr lang="ru-RU" sz="2000" dirty="0">
                <a:solidFill>
                  <a:schemeClr val="bg1"/>
                </a:solidFill>
              </a:rPr>
              <a:t> соль составляет четыре пятых объема всей российской соли. </a:t>
            </a:r>
            <a:r>
              <a:rPr lang="ru-RU" sz="2000" dirty="0" err="1">
                <a:solidFill>
                  <a:schemeClr val="bg1"/>
                </a:solidFill>
              </a:rPr>
              <a:t>Баскунчакская</a:t>
            </a:r>
            <a:r>
              <a:rPr lang="ru-RU" sz="2000" dirty="0">
                <a:solidFill>
                  <a:schemeClr val="bg1"/>
                </a:solidFill>
              </a:rPr>
              <a:t> соль считается одной из лучших в мире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cdn2.arhivurokov.ru/viewImage.php?image=http://begin-journey.ru/wp-content/uploads/%D0%98%D0%BD%D1%82%D0%B5%D1%80%D0%B5%D1%81%D0%BD%D1%8B%D0%B5-%D0%BC%D0%B5%D1%81%D1%82%D0%B0-%D0%A0%D0%BE%D1%81%D1%81%D0%B8%D0%B8-%D0%BE%D0%B7%D0%B5%D1%80%D0%BE-%D0%91%D0%B0%D1%81%D0%BA%D1%83%D0%BD%D1%87%D0%B0%D0%BA-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1125" y="4881203"/>
            <a:ext cx="3162875" cy="197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3.googleusercontent.com/-sZtgM5TB6y0/V0SliU0FdYI/AAAAAAAAOUY/lmVZv4An3U0VRRMfFCACTMc02WV8QF1KACCo/s1000/G00351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881203"/>
            <a:ext cx="3071279" cy="197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01.fotocdn.net/s22/195/public_pin_m/33/25563056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81203"/>
            <a:ext cx="2915816" cy="197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000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excursion-volgograd.ru/assets/images/excursion14-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761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green-board.info/wp-content/uploads/2014/12/fgbkv8SwDsY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537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loveopium.ru/content/2011/10/6124668fa752_11B95/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01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038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Астраханский заповедник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b="1" dirty="0">
                <a:solidFill>
                  <a:schemeClr val="bg1"/>
                </a:solidFill>
              </a:rPr>
              <a:t>Астраханский заповедник</a:t>
            </a:r>
            <a:r>
              <a:rPr lang="ru-RU" sz="1600" dirty="0">
                <a:solidFill>
                  <a:schemeClr val="bg1"/>
                </a:solidFill>
              </a:rPr>
              <a:t> - один из первых советских заповедников, созданный в 1919 г. К концу XIX века природа дельты Волги была сильно нарушена из-за роста населения и активной охоты на птиц и животных</a:t>
            </a:r>
            <a:r>
              <a:rPr lang="ru-RU" sz="1600" dirty="0" smtClean="0">
                <a:solidFill>
                  <a:schemeClr val="bg1"/>
                </a:solidFill>
              </a:rPr>
              <a:t>.. </a:t>
            </a:r>
            <a:r>
              <a:rPr lang="ru-RU" sz="1600" dirty="0">
                <a:solidFill>
                  <a:schemeClr val="bg1"/>
                </a:solidFill>
              </a:rPr>
              <a:t>Охота на животных достигла своего пика, а продажа перьев и изделий из шкурок птиц стала весьма прибыльной из-за моды на изделия такого рода. В начале XX века сбор яиц достиг полумиллиона яиц. Широко практиковалось выжигание тростниковых зарослей, что привело к гибели огромного числа растений и животных. Таким образом в результате хищнической эксплуатации многие виды животных и птиц оказались на грани вымирания. Полностью исчез лебедь-шипун, а очень редкими стали большая и малая белые цапли, </a:t>
            </a:r>
            <a:r>
              <a:rPr lang="ru-RU" sz="1600" dirty="0" err="1">
                <a:solidFill>
                  <a:schemeClr val="bg1"/>
                </a:solidFill>
              </a:rPr>
              <a:t>каравайка</a:t>
            </a:r>
            <a:r>
              <a:rPr lang="ru-RU" sz="1600" dirty="0">
                <a:solidFill>
                  <a:schemeClr val="bg1"/>
                </a:solidFill>
              </a:rPr>
              <a:t>, фазан, все виды </a:t>
            </a:r>
            <a:r>
              <a:rPr lang="ru-RU" sz="1600" dirty="0" err="1">
                <a:solidFill>
                  <a:schemeClr val="bg1"/>
                </a:solidFill>
              </a:rPr>
              <a:t>чайковых</a:t>
            </a:r>
            <a:r>
              <a:rPr lang="ru-RU" sz="1600" dirty="0">
                <a:solidFill>
                  <a:schemeClr val="bg1"/>
                </a:solidFill>
              </a:rPr>
              <a:t>, серые гуси, пеликаны, кабаны. Вводились законы, запрещающие массово истреблять животных, но практического влияния они не оказали. В 1912 г. небольшая экспедиция ученых учредило несколько заказников с круглогодичным запретом охоты. И только в 1919 г. был создан Астраханский заповедник. На сегодняшний день его площадь составляет 66,8 тыс. га. Астраханский заповедник расположен в нижней части дельты </a:t>
            </a:r>
            <a:r>
              <a:rPr lang="ru-RU" sz="1600" dirty="0" smtClean="0">
                <a:solidFill>
                  <a:schemeClr val="bg1"/>
                </a:solidFill>
              </a:rPr>
              <a:t>Волги.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im0-tub-ru.yandex.net/i?id=4c37a2e3afe39e5ab9c8263de5c354ea-l&amp;n=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8647" y="5338985"/>
            <a:ext cx="2025353" cy="151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b.ru/misc/i/gallery/49384/236817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338985"/>
            <a:ext cx="2316056" cy="151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astrakhanzapoved.ru/wp-content/uploads/2015/08/IMG_2239-800x49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3460" y="5361417"/>
            <a:ext cx="2376264" cy="154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-fotki.yandex.ru/get/9501/29175385.11/0_8c18a_d74b5ddb_ori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951" y="5361417"/>
            <a:ext cx="2419311" cy="156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05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5289451"/>
          </a:xfrm>
        </p:spPr>
        <p:txBody>
          <a:bodyPr/>
          <a:lstStyle/>
          <a:p>
            <a:r>
              <a:rPr lang="ru-RU" sz="1600" dirty="0" smtClean="0">
                <a:solidFill>
                  <a:schemeClr val="bg1"/>
                </a:solidFill>
              </a:rPr>
              <a:t>Климат</a:t>
            </a:r>
            <a:r>
              <a:rPr lang="ru-RU" sz="1600" dirty="0">
                <a:solidFill>
                  <a:schemeClr val="bg1"/>
                </a:solidFill>
              </a:rPr>
              <a:t> региона характеризуется обилием солнечного света и тепла. Тепловой период длится более 250 дней, годовое количество осадков 160-180 мм. Зима начинается 4 декабря и длится до 16 марта, средняя температура - 4 - 4,6 0С. весной быстро повышается температура воздуха и преобладает засушливая погода. Лето начинается 5 мая и продолжается до 20 сентября, характеризуется высокой температурой и низкой влажностью, иногда бывают ливневые дожди. Рельеф территории формировался в результате изменчивости Каспийского моря. Таким образом, он становился то дном, то дельтой, то сушей, а накопления и отложения сформировали современные очертания территории. В верхней зоне дельты Волги преобладают крупные протоки и острова, в растительности преобладают злаки, осоки, вдоль берегов - белая ива. Для средней зоны, которая расположена ниже по течению характерно множество мелких озер, в растительности преобладают злаки и разнотравье, в понижениях - тростник, по берегам протоков - ивняки. В нижней зоне преобладают луговые почвы, есть солончаки и болотные, растительность представлена тростниковыми, ивняками и др. влаголюбивыми растениями. </a:t>
            </a:r>
            <a:r>
              <a:rPr lang="ru-RU" sz="1600" dirty="0" err="1">
                <a:solidFill>
                  <a:schemeClr val="bg1"/>
                </a:solidFill>
              </a:rPr>
              <a:t>Авандельта</a:t>
            </a:r>
            <a:r>
              <a:rPr lang="ru-RU" sz="1600" dirty="0">
                <a:solidFill>
                  <a:schemeClr val="bg1"/>
                </a:solidFill>
              </a:rPr>
              <a:t> (подводная дельта) занимает более половины площади </a:t>
            </a:r>
            <a:r>
              <a:rPr lang="ru-RU" sz="1600" dirty="0" err="1">
                <a:solidFill>
                  <a:schemeClr val="bg1"/>
                </a:solidFill>
              </a:rPr>
              <a:t>Дамчинского</a:t>
            </a:r>
            <a:r>
              <a:rPr lang="ru-RU" sz="1600" dirty="0">
                <a:solidFill>
                  <a:schemeClr val="bg1"/>
                </a:solidFill>
              </a:rPr>
              <a:t> и </a:t>
            </a:r>
            <a:r>
              <a:rPr lang="ru-RU" sz="1600" dirty="0" err="1">
                <a:solidFill>
                  <a:schemeClr val="bg1"/>
                </a:solidFill>
              </a:rPr>
              <a:t>Обжорского</a:t>
            </a:r>
            <a:r>
              <a:rPr lang="ru-RU" sz="1600" dirty="0">
                <a:solidFill>
                  <a:schemeClr val="bg1"/>
                </a:solidFill>
              </a:rPr>
              <a:t> участков. Рельеф представляет собой небольшие острова площадью 1 - 80 км2, высотой менее 1 м. Мелководья между островами занимают подводные луга, погруженных в воду растений. </a:t>
            </a:r>
            <a:r>
              <a:rPr lang="ru-RU" sz="1600" dirty="0" err="1">
                <a:solidFill>
                  <a:schemeClr val="bg1"/>
                </a:solidFill>
              </a:rPr>
              <a:t>Авандельту</a:t>
            </a:r>
            <a:r>
              <a:rPr lang="ru-RU" sz="1600" dirty="0">
                <a:solidFill>
                  <a:schemeClr val="bg1"/>
                </a:solidFill>
              </a:rPr>
              <a:t> делят на 2 части: островную и ближе к морю с единичными островами. На жизнь животных и растений огромное влияние оказывает половодье, оно формирует ландшафт дельты и условия жизни всего живого в этом районе.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3350" y="6200775"/>
            <a:ext cx="1171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88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1306</Template>
  <TotalTime>64</TotalTime>
  <Words>532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Diseño predeterminado</vt:lpstr>
      <vt:lpstr>Заповедники Астраханской области</vt:lpstr>
      <vt:lpstr>Богдинско-Баскунчакский заповедник</vt:lpstr>
      <vt:lpstr>Гора Большое Богдо в Богдинско-Баскунчакском заповеднике</vt:lpstr>
      <vt:lpstr>Озеро Баскунчак</vt:lpstr>
      <vt:lpstr>Слайд 5</vt:lpstr>
      <vt:lpstr>Слайд 6</vt:lpstr>
      <vt:lpstr>Слайд 7</vt:lpstr>
      <vt:lpstr>Астраханский заповедник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Заповедники Астраханской области</dc:title>
  <dc:creator>Eliot</dc:creator>
  <cp:lastModifiedBy>Маринка</cp:lastModifiedBy>
  <cp:revision>10</cp:revision>
  <dcterms:created xsi:type="dcterms:W3CDTF">2018-04-13T14:17:36Z</dcterms:created>
  <dcterms:modified xsi:type="dcterms:W3CDTF">2018-04-30T15:50:22Z</dcterms:modified>
</cp:coreProperties>
</file>