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CD0"/>
    <a:srgbClr val="DDFBC9"/>
    <a:srgbClr val="CEF9B1"/>
    <a:srgbClr val="FFFFFF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6FD9-5BE9-47C5-ABEF-FDE64881FC1B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B7E0-45D9-47E5-860A-5F5898F9D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949F-4616-49BF-81D4-C512BFF6DADF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EB55-ABB2-4278-AE77-AA154C8A2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7FB9-F1E2-4903-A14B-9B0B267DD565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A035F-869E-4BA5-86B1-D60B85843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nstant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8F132-9515-4A33-95B9-39F6C590C194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13F9-8DDC-4A19-8347-84F38F001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E7BE1-4663-4573-A472-2F603313C1C7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8589-D0B2-4796-950D-944EAF0EB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EB1CA-9F2A-4B6C-B2C2-E13FCAE3B423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4F68F-CA2C-4FFC-BE28-FE839EF59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3222-1121-4285-A3B1-9EED9058E6C8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71CF2-BE5E-4DE3-B396-B4A680015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6DCA-83FE-48A8-AD3D-28DD6C964F3A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6F1EB-5E77-489E-A6A7-7BD7D4D5E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B190-417D-416D-8AAC-899AE7375995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B8F60-7303-4C83-9F2F-E4B6D064A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b5b88658c3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038" y="5214938"/>
            <a:ext cx="9048750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82F69A-6081-4225-9EE0-9A8AEA15F9A7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DE8170-6059-42C2-8075-1E3E32A6B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 descr="0a90d5a235ac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2875" y="214313"/>
            <a:ext cx="1223963" cy="1135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C00000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C00000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C00000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C00000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C00000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14620"/>
            <a:ext cx="7772400" cy="1714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Segoe Script" pitchFamily="34" charset="0"/>
              </a:rPr>
              <a:t>Русский хоровод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6400800" cy="24288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Презентацию подготовила: учитель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ритмики МБОУ «СШ№ 1»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Маслова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Наталья Геннадьевна.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Новый Уренгой 2017</a:t>
            </a:r>
          </a:p>
        </p:txBody>
      </p:sp>
      <p:pic>
        <p:nvPicPr>
          <p:cNvPr id="1026" name="Picture 2" descr="C:\Users\АНДРЕЙ\Downloads\217113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857232"/>
            <a:ext cx="1722437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58050" cy="93610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Танец – это яркое, красочное творение народа, художественное отображение его многообразной жизни, воплотившее в себе творческую фантазию и глубину народных чувств.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1"/>
            <a:ext cx="6984776" cy="3773016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712879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Хоровод – это не только самый распространенный, но и самый древний вид русского танца. Основное построение хоровода – круг, его круговая композиция  и движение по ходу солнца  берут свое начало из старинных языческих обрядов и игрищ славян, поклонявшихся могущественному богу Солнца — </a:t>
            </a:r>
            <a:r>
              <a:rPr lang="ru-RU" sz="1600" dirty="0" err="1" smtClean="0"/>
              <a:t>Яриле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2050" name="Picture 2" descr="C:\Users\АНДРЕЙ\Downloads\50115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5857916" cy="4429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8143932" cy="141763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Хоровод — это своеобразный символ красоты – </a:t>
            </a:r>
            <a:r>
              <a:rPr lang="ru-RU" sz="1800" dirty="0" err="1" smtClean="0"/>
              <a:t>красоты</a:t>
            </a:r>
            <a:r>
              <a:rPr lang="ru-RU" sz="1800" dirty="0" smtClean="0"/>
              <a:t> движения, красоты окружающего мира и, наконец, красоты человеческой.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 descr="F:\Documents and Settings\ANDREI\Рабочий стол\0_3c93a_c74927bd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525963" cy="4781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Начинался хоровод часто так: две-три молодушки и столько же девушек-невест, живущих по соседству, становились посреди улицы и начинали «играть песни». К ним постепенно присоединялись другие девушки. Затем, так же постепенно, подходили молодые мужчины и парни. Парни приходили нередко с гармониками, скрипками, бубнами.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0" name="Picture 2" descr="F:\Documents and Settings\ANDREI\Рабочий стол\52932731_skazki0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44824"/>
            <a:ext cx="3600399" cy="4464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В хороводе всегда проявляется чувство единения и дружбы. Участники, как правило, держатся за руки, иногда за один палец – мизинец, часто – за платок, шаль, пояс, венок. </a:t>
            </a:r>
            <a:endParaRPr lang="ru-RU" sz="1800" dirty="0"/>
          </a:p>
        </p:txBody>
      </p:sp>
      <p:pic>
        <p:nvPicPr>
          <p:cNvPr id="4098" name="Picture 2" descr="F:\Documents and Settings\ANDREI\Рабочий стол\troiz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182" y="1600201"/>
            <a:ext cx="6037635" cy="41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000924" cy="121442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Хоровод всегда был событием в жизни русского народа. Женщины и девушки, готовясь к хороводам, надевали лучшие наряды — предмет особенной заботы поселян. </a:t>
            </a:r>
            <a:endParaRPr lang="ru-RU" sz="1800" dirty="0"/>
          </a:p>
        </p:txBody>
      </p:sp>
      <p:pic>
        <p:nvPicPr>
          <p:cNvPr id="3" name="Picture 2" descr="C:\Users\АНДРЕЙ\Downloads\84006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1" y="1214422"/>
            <a:ext cx="650085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0"/>
            <a:ext cx="7258050" cy="100010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Основные ф</a:t>
            </a:r>
            <a:r>
              <a:rPr lang="ru-RU" sz="1800" dirty="0" smtClean="0"/>
              <a:t>игуры </a:t>
            </a:r>
            <a:r>
              <a:rPr lang="ru-RU" sz="1800" dirty="0" smtClean="0"/>
              <a:t>хоровода.</a:t>
            </a:r>
            <a:endParaRPr lang="ru-RU" sz="1800" dirty="0"/>
          </a:p>
        </p:txBody>
      </p:sp>
      <p:pic>
        <p:nvPicPr>
          <p:cNvPr id="4098" name="Picture 2" descr="C:\Users\АНДРЕЙ\Downloads\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68243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rgo.ru/wp-content/uploads/2011/02/horovod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73448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an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polana</Template>
  <TotalTime>139</TotalTime>
  <Words>179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polana</vt:lpstr>
      <vt:lpstr>Русский хоровод</vt:lpstr>
      <vt:lpstr>Танец – это яркое, красочное творение народа, художественное отображение его многообразной жизни, воплотившее в себе творческую фантазию и глубину народных чувств.  </vt:lpstr>
      <vt:lpstr>Хоровод – это не только самый распространенный, но и самый древний вид русского танца. Основное построение хоровода – круг, его круговая композиция  и движение по ходу солнца  берут свое начало из старинных языческих обрядов и игрищ славян, поклонявшихся могущественному богу Солнца — Яриле. </vt:lpstr>
      <vt:lpstr>Хоровод — это своеобразный символ красоты – красоты движения, красоты окружающего мира и, наконец, красоты человеческой. </vt:lpstr>
      <vt:lpstr>  Начинался хоровод часто так: две-три молодушки и столько же девушек-невест, живущих по соседству, становились посреди улицы и начинали «играть песни». К ним постепенно присоединялись другие девушки. Затем, так же постепенно, подходили молодые мужчины и парни. Парни приходили нередко с гармониками, скрипками, бубнами. </vt:lpstr>
      <vt:lpstr>В хороводе всегда проявляется чувство единения и дружбы. Участники, как правило, держатся за руки, иногда за один палец – мизинец, часто – за платок, шаль, пояс, венок. </vt:lpstr>
      <vt:lpstr>Хоровод всегда был событием в жизни русского народа. Женщины и девушки, готовясь к хороводам, надевали лучшие наряды — предмет особенной заботы поселян. </vt:lpstr>
      <vt:lpstr>Основные фигуры хоровода.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хоровод</dc:title>
  <dc:creator>User</dc:creator>
  <cp:lastModifiedBy>АНДРЕЙ</cp:lastModifiedBy>
  <cp:revision>20</cp:revision>
  <dcterms:created xsi:type="dcterms:W3CDTF">2013-03-04T16:19:22Z</dcterms:created>
  <dcterms:modified xsi:type="dcterms:W3CDTF">2018-03-30T14:44:58Z</dcterms:modified>
</cp:coreProperties>
</file>