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0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1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22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4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1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08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0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81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94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44226-ED29-4991-972B-D8FCB8E11DA3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C341-850C-434A-8428-36CEF2779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800" y="4557486"/>
            <a:ext cx="5718629" cy="1393371"/>
          </a:xfrm>
          <a:noFill/>
        </p:spPr>
        <p:txBody>
          <a:bodyPr>
            <a:noAutofit/>
          </a:bodyPr>
          <a:lstStyle/>
          <a:p>
            <a:r>
              <a:rPr lang="ru-RU" sz="8000" b="1" i="1" dirty="0" smtClean="0"/>
              <a:t>Насекомые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197670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3370" y="365125"/>
            <a:ext cx="2340429" cy="1325563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Муха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77370" y="478971"/>
            <a:ext cx="2873829" cy="5718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Всем она надоедает</a:t>
            </a:r>
          </a:p>
          <a:p>
            <a:pPr marL="0" indent="0">
              <a:buNone/>
            </a:pPr>
            <a:r>
              <a:rPr lang="ru-RU" dirty="0" smtClean="0"/>
              <a:t> И по комнатам летает, </a:t>
            </a:r>
          </a:p>
          <a:p>
            <a:pPr marL="0" indent="0">
              <a:buNone/>
            </a:pPr>
            <a:r>
              <a:rPr lang="ru-RU" dirty="0" smtClean="0"/>
              <a:t>Пристаёт и вновь резвится, </a:t>
            </a:r>
          </a:p>
          <a:p>
            <a:pPr marL="0" indent="0">
              <a:buNone/>
            </a:pPr>
            <a:r>
              <a:rPr lang="ru-RU" dirty="0" smtClean="0"/>
              <a:t>Ей спокойно не сидится. </a:t>
            </a:r>
          </a:p>
          <a:p>
            <a:pPr marL="0" indent="0">
              <a:buNone/>
            </a:pPr>
            <a:r>
              <a:rPr lang="ru-RU" dirty="0" smtClean="0"/>
              <a:t>Всё летает и жужжит, </a:t>
            </a:r>
          </a:p>
          <a:p>
            <a:pPr marL="0" indent="0">
              <a:buNone/>
            </a:pPr>
            <a:r>
              <a:rPr lang="ru-RU" dirty="0" smtClean="0"/>
              <a:t>На стекле окна сидит, </a:t>
            </a:r>
          </a:p>
          <a:p>
            <a:pPr marL="0" indent="0">
              <a:buNone/>
            </a:pPr>
            <a:r>
              <a:rPr lang="ru-RU" dirty="0" smtClean="0"/>
              <a:t>Позолоченное брюхо, </a:t>
            </a:r>
          </a:p>
          <a:p>
            <a:pPr marL="0" indent="0">
              <a:buNone/>
            </a:pPr>
            <a:r>
              <a:rPr lang="ru-RU" dirty="0" smtClean="0"/>
              <a:t>Догадались?</a:t>
            </a:r>
          </a:p>
          <a:p>
            <a:pPr marL="0" indent="0">
              <a:buNone/>
            </a:pPr>
            <a:r>
              <a:rPr lang="ru-RU" dirty="0" smtClean="0"/>
              <a:t> Это… </a:t>
            </a:r>
          </a:p>
        </p:txBody>
      </p:sp>
    </p:spTree>
    <p:extLst>
      <p:ext uri="{BB962C8B-B14F-4D97-AF65-F5344CB8AC3E}">
        <p14:creationId xmlns:p14="http://schemas.microsoft.com/office/powerpoint/2010/main" val="113556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2056" y="234497"/>
            <a:ext cx="8015515" cy="1826532"/>
          </a:xfrm>
        </p:spPr>
        <p:txBody>
          <a:bodyPr/>
          <a:lstStyle/>
          <a:p>
            <a:r>
              <a:rPr lang="ru-RU" sz="7200" b="1" i="1" dirty="0" smtClean="0"/>
              <a:t>Оса</a:t>
            </a:r>
            <a:endParaRPr lang="ru-RU" sz="7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87" y="1175657"/>
            <a:ext cx="2264227" cy="50013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Встреча с ней - одна беда,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Нос - как острая игла,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 щель забьется, вроде спит,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Только тронешь - зажужжит.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1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500062"/>
            <a:ext cx="1701800" cy="1325563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Паук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7942" y="2452914"/>
            <a:ext cx="2775857" cy="3724049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Ткач маленький и ловкий</a:t>
            </a:r>
          </a:p>
          <a:p>
            <a:pPr marL="0" indent="0">
              <a:buNone/>
            </a:pPr>
            <a:r>
              <a:rPr lang="ru-RU" b="1" i="1" dirty="0" smtClean="0"/>
              <a:t>Ткёт сети со сноровкой. </a:t>
            </a:r>
          </a:p>
          <a:p>
            <a:pPr marL="0" indent="0">
              <a:buNone/>
            </a:pPr>
            <a:r>
              <a:rPr lang="ru-RU" b="1" i="1" dirty="0" smtClean="0"/>
              <a:t>У него есть восемь ножек, </a:t>
            </a:r>
          </a:p>
          <a:p>
            <a:pPr marL="0" indent="0">
              <a:buNone/>
            </a:pPr>
            <a:r>
              <a:rPr lang="ru-RU" b="1" i="1" dirty="0" smtClean="0"/>
              <a:t>И поймать он муху может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9871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601686" cy="1028246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Пчела</a:t>
            </a:r>
            <a:endParaRPr lang="ru-RU" sz="66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8360229" y="365126"/>
            <a:ext cx="3251200" cy="4032703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Домовитая хозяйка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Полетает над лужайкой,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Похлопочет над цветком -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И</a:t>
            </a:r>
            <a:r>
              <a:rPr lang="ru-RU" b="1" i="1" dirty="0" smtClean="0">
                <a:solidFill>
                  <a:schemeClr val="bg1"/>
                </a:solidFill>
              </a:rPr>
              <a:t> поделится медком.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6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9" y="219982"/>
            <a:ext cx="3526971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Сверчок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086" y="856344"/>
            <a:ext cx="2656114" cy="473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Целый день он спать не прочь.</a:t>
            </a:r>
          </a:p>
          <a:p>
            <a:pPr marL="0" indent="0">
              <a:buNone/>
            </a:pPr>
            <a:r>
              <a:rPr lang="ru-RU" dirty="0" smtClean="0"/>
              <a:t>Но едва наступит ночь,</a:t>
            </a:r>
          </a:p>
          <a:p>
            <a:pPr marL="0" indent="0">
              <a:buNone/>
            </a:pPr>
            <a:r>
              <a:rPr lang="ru-RU" dirty="0" smtClean="0"/>
              <a:t>Запоет его смычок.</a:t>
            </a:r>
          </a:p>
          <a:p>
            <a:pPr marL="0" indent="0">
              <a:buNone/>
            </a:pPr>
            <a:r>
              <a:rPr lang="ru-RU" dirty="0" smtClean="0"/>
              <a:t>Музыканта звать 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688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9086" y="365125"/>
            <a:ext cx="4154714" cy="1325563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Стрекоза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343" y="3236685"/>
            <a:ext cx="3614057" cy="2940277"/>
          </a:xfrm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Самолётик лёгкий быстрый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Над цветком летит душистым.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Крылья, хвостик и глаза.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Это чудо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66029" cy="1325563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Шмель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43" y="2786743"/>
            <a:ext cx="3813629" cy="37240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/>
              <a:t>От цветка на цветок</a:t>
            </a:r>
          </a:p>
          <a:p>
            <a:pPr marL="0" indent="0">
              <a:buNone/>
            </a:pPr>
            <a:r>
              <a:rPr lang="ru-RU" b="1" i="1" dirty="0" smtClean="0"/>
              <a:t>Я, жужжа, перелетаю</a:t>
            </a:r>
          </a:p>
          <a:p>
            <a:pPr marL="0" indent="0">
              <a:buNone/>
            </a:pPr>
            <a:r>
              <a:rPr lang="ru-RU" b="1" i="1" dirty="0" smtClean="0"/>
              <a:t>Выпиваю сладкий сок</a:t>
            </a:r>
          </a:p>
          <a:p>
            <a:pPr marL="0" indent="0">
              <a:buNone/>
            </a:pPr>
            <a:r>
              <a:rPr lang="ru-RU" b="1" i="1" dirty="0" smtClean="0"/>
              <a:t>Словно солнышко сияю,</a:t>
            </a:r>
          </a:p>
          <a:p>
            <a:pPr marL="0" indent="0">
              <a:buNone/>
            </a:pPr>
            <a:r>
              <a:rPr lang="ru-RU" b="1" i="1" dirty="0" smtClean="0"/>
              <a:t>Не - пчела, как карамель,-</a:t>
            </a:r>
          </a:p>
          <a:p>
            <a:pPr marL="0" indent="0">
              <a:buNone/>
            </a:pPr>
            <a:r>
              <a:rPr lang="ru-RU" b="1" i="1" dirty="0" smtClean="0"/>
              <a:t>Полосатый, толстый …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6363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1" y="217714"/>
            <a:ext cx="5544456" cy="1306286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Бабочка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65599"/>
            <a:ext cx="3704771" cy="2011363"/>
          </a:xfrm>
          <a:noFill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Шевелились у цветка</a:t>
            </a:r>
          </a:p>
          <a:p>
            <a:pPr marL="0" indent="0">
              <a:buNone/>
            </a:pPr>
            <a:r>
              <a:rPr lang="ru-RU" b="1" dirty="0" smtClean="0"/>
              <a:t>Все четыре лепестка.</a:t>
            </a:r>
          </a:p>
          <a:p>
            <a:pPr marL="0" indent="0">
              <a:buNone/>
            </a:pPr>
            <a:r>
              <a:rPr lang="ru-RU" b="1" dirty="0" smtClean="0"/>
              <a:t>Я сорвать его хотел -</a:t>
            </a:r>
          </a:p>
          <a:p>
            <a:pPr marL="0" indent="0">
              <a:buNone/>
            </a:pPr>
            <a:r>
              <a:rPr lang="ru-RU" b="1" dirty="0" smtClean="0"/>
              <a:t>Он вспорхнул и улетел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0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9427" y="437697"/>
            <a:ext cx="2340429" cy="1724932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Божья коровка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6628" y="437698"/>
            <a:ext cx="3106057" cy="2581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Красненькие крылышки, черные горошки.</a:t>
            </a:r>
          </a:p>
          <a:p>
            <a:pPr marL="0" indent="0">
              <a:buNone/>
            </a:pPr>
            <a:r>
              <a:rPr lang="ru-RU" b="1" dirty="0" smtClean="0"/>
              <a:t>Кто это гуляет по моей ладошке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26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515" y="727982"/>
            <a:ext cx="3410858" cy="1362075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Гусеница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58629" y="2598057"/>
            <a:ext cx="3468914" cy="359954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Волосата, зелена,</a:t>
            </a:r>
          </a:p>
          <a:p>
            <a:pPr marL="0" indent="0">
              <a:buNone/>
            </a:pPr>
            <a:r>
              <a:rPr lang="ru-RU" dirty="0" smtClean="0"/>
              <a:t>В листьях прячется она.</a:t>
            </a:r>
          </a:p>
          <a:p>
            <a:pPr marL="0" indent="0">
              <a:buNone/>
            </a:pPr>
            <a:r>
              <a:rPr lang="ru-RU" dirty="0" smtClean="0"/>
              <a:t>Хоть и много ножек,</a:t>
            </a:r>
          </a:p>
          <a:p>
            <a:pPr marL="0" indent="0">
              <a:buNone/>
            </a:pPr>
            <a:r>
              <a:rPr lang="ru-RU" dirty="0" smtClean="0"/>
              <a:t>Бегать все равно не может.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57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43" y="203200"/>
            <a:ext cx="3381828" cy="1451429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Колорадский жук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H="1">
            <a:off x="7736113" y="3889829"/>
            <a:ext cx="4455886" cy="2968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Хоть и яркий  этот жук,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Носит очень модный фрак –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Человеку он не друг,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 картошке – главный враг!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54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629" y="4847772"/>
            <a:ext cx="8842828" cy="1458460"/>
          </a:xfrm>
        </p:spPr>
        <p:txBody>
          <a:bodyPr>
            <a:normAutofit/>
          </a:bodyPr>
          <a:lstStyle/>
          <a:p>
            <a:r>
              <a:rPr lang="ru-RU" sz="6600" b="1" i="1" dirty="0" smtClean="0"/>
              <a:t>Комар</a:t>
            </a:r>
            <a:endParaRPr lang="ru-RU" sz="66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5" y="3171372"/>
            <a:ext cx="2728686" cy="335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Летит, пищит,</a:t>
            </a:r>
          </a:p>
          <a:p>
            <a:pPr marL="0" indent="0">
              <a:buNone/>
            </a:pPr>
            <a:r>
              <a:rPr lang="ru-RU" b="1" i="1" dirty="0" smtClean="0"/>
              <a:t>Ножки длинные тащит,</a:t>
            </a:r>
          </a:p>
          <a:p>
            <a:pPr marL="0" indent="0">
              <a:buNone/>
            </a:pPr>
            <a:r>
              <a:rPr lang="ru-RU" b="1" i="1" dirty="0" smtClean="0"/>
              <a:t>Случай не упустит:</a:t>
            </a:r>
          </a:p>
          <a:p>
            <a:pPr marL="0" indent="0">
              <a:buNone/>
            </a:pPr>
            <a:r>
              <a:rPr lang="ru-RU" b="1" i="1" dirty="0" smtClean="0"/>
              <a:t>Сядет и укусит.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72187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86" y="365125"/>
            <a:ext cx="3251200" cy="1144361"/>
          </a:xfrm>
        </p:spPr>
        <p:txBody>
          <a:bodyPr>
            <a:noAutofit/>
          </a:bodyPr>
          <a:lstStyle/>
          <a:p>
            <a:r>
              <a:rPr lang="ru-RU" sz="6000" b="1" i="1" dirty="0" smtClean="0"/>
              <a:t>Кузнечик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4477657"/>
            <a:ext cx="3918857" cy="2380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/>
              <a:t>Прыгает пружинка -</a:t>
            </a:r>
          </a:p>
          <a:p>
            <a:pPr marL="0" indent="0">
              <a:buNone/>
            </a:pPr>
            <a:r>
              <a:rPr lang="ru-RU" b="1" i="1" dirty="0" smtClean="0"/>
              <a:t>Зелёная спинка -</a:t>
            </a:r>
          </a:p>
          <a:p>
            <a:pPr marL="0" indent="0">
              <a:buNone/>
            </a:pPr>
            <a:r>
              <a:rPr lang="ru-RU" b="1" i="1" dirty="0" smtClean="0"/>
              <a:t>С травы на былинку,</a:t>
            </a:r>
          </a:p>
          <a:p>
            <a:pPr marL="0" indent="0">
              <a:buNone/>
            </a:pPr>
            <a:r>
              <a:rPr lang="ru-RU" b="1" i="1" dirty="0" smtClean="0"/>
              <a:t>С ветки на тропинку.</a:t>
            </a:r>
          </a:p>
          <a:p>
            <a:pPr marL="0" indent="0">
              <a:buNone/>
            </a:pPr>
            <a:endParaRPr lang="ru-RU" b="1" i="1" dirty="0" smtClean="0"/>
          </a:p>
          <a:p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93987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114" y="365126"/>
            <a:ext cx="3585029" cy="1028246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Майский жук</a:t>
            </a:r>
            <a:endParaRPr lang="ru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05943"/>
            <a:ext cx="4764314" cy="240937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/>
              <a:t>Теплым днем, весною, в мае,</a:t>
            </a:r>
          </a:p>
          <a:p>
            <a:pPr marL="0" indent="0">
              <a:buNone/>
            </a:pPr>
            <a:r>
              <a:rPr lang="ru-RU" b="1" i="1" dirty="0" smtClean="0"/>
              <a:t>Каждый про меня узнает.</a:t>
            </a:r>
          </a:p>
          <a:p>
            <a:pPr marL="0" indent="0">
              <a:buNone/>
            </a:pPr>
            <a:r>
              <a:rPr lang="ru-RU" b="1" i="1" dirty="0" smtClean="0"/>
              <a:t>Я не муха, не паук.</a:t>
            </a:r>
          </a:p>
          <a:p>
            <a:pPr marL="0" indent="0">
              <a:buNone/>
            </a:pPr>
            <a:r>
              <a:rPr lang="ru-RU" b="1" i="1" dirty="0" smtClean="0"/>
              <a:t>Я жужжу! Я...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229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2114" y="365125"/>
            <a:ext cx="3106056" cy="1325563"/>
          </a:xfrm>
        </p:spPr>
        <p:txBody>
          <a:bodyPr>
            <a:normAutofit/>
          </a:bodyPr>
          <a:lstStyle/>
          <a:p>
            <a:r>
              <a:rPr lang="ru-RU" sz="6000" b="1" i="1" dirty="0" smtClean="0"/>
              <a:t>Муравей</a:t>
            </a:r>
            <a:endParaRPr lang="ru-RU" sz="6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857" y="3541485"/>
            <a:ext cx="4894943" cy="2975429"/>
          </a:xfrm>
        </p:spPr>
        <p:txBody>
          <a:bodyPr>
            <a:noAutofit/>
          </a:bodyPr>
          <a:lstStyle/>
          <a:p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На поляне возле ёлок</a:t>
            </a:r>
          </a:p>
          <a:p>
            <a:pPr marL="0" indent="0">
              <a:buNone/>
            </a:pPr>
            <a:r>
              <a:rPr lang="ru-RU" b="1" i="1" dirty="0" smtClean="0"/>
              <a:t>Дом построен из иголок.</a:t>
            </a:r>
          </a:p>
          <a:p>
            <a:pPr marL="0" indent="0">
              <a:buNone/>
            </a:pPr>
            <a:r>
              <a:rPr lang="ru-RU" b="1" i="1" dirty="0" smtClean="0"/>
              <a:t>За травой не виден он,</a:t>
            </a:r>
          </a:p>
          <a:p>
            <a:pPr marL="0" indent="0">
              <a:buNone/>
            </a:pPr>
            <a:r>
              <a:rPr lang="ru-RU" b="1" i="1" dirty="0" smtClean="0"/>
              <a:t>А жильцов в нём миллион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856279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325</Words>
  <Application>Microsoft Office PowerPoint</Application>
  <PresentationFormat>Широкоэкранный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Насекомые</vt:lpstr>
      <vt:lpstr>Бабочка</vt:lpstr>
      <vt:lpstr>Божья коровка</vt:lpstr>
      <vt:lpstr>Гусеница</vt:lpstr>
      <vt:lpstr>Колорадский жук</vt:lpstr>
      <vt:lpstr>Комар</vt:lpstr>
      <vt:lpstr>Кузнечик</vt:lpstr>
      <vt:lpstr>Майский жук</vt:lpstr>
      <vt:lpstr>Муравей</vt:lpstr>
      <vt:lpstr>Муха</vt:lpstr>
      <vt:lpstr>Оса</vt:lpstr>
      <vt:lpstr>Паук</vt:lpstr>
      <vt:lpstr>Пчела</vt:lpstr>
      <vt:lpstr>Сверчок</vt:lpstr>
      <vt:lpstr>Стрекоза</vt:lpstr>
      <vt:lpstr>Шмель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Насекомые</dc:title>
  <dc:creator>Пользователь</dc:creator>
  <cp:lastModifiedBy>Пользователь</cp:lastModifiedBy>
  <cp:revision>8</cp:revision>
  <dcterms:created xsi:type="dcterms:W3CDTF">2020-04-22T12:01:01Z</dcterms:created>
  <dcterms:modified xsi:type="dcterms:W3CDTF">2020-04-22T12:58:39Z</dcterms:modified>
</cp:coreProperties>
</file>