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79" r:id="rId4"/>
    <p:sldId id="270" r:id="rId5"/>
    <p:sldId id="281" r:id="rId6"/>
    <p:sldId id="271" r:id="rId7"/>
    <p:sldId id="280" r:id="rId8"/>
    <p:sldId id="272" r:id="rId9"/>
    <p:sldId id="273" r:id="rId10"/>
    <p:sldId id="282" r:id="rId11"/>
    <p:sldId id="264" r:id="rId12"/>
    <p:sldId id="269" r:id="rId13"/>
    <p:sldId id="268" r:id="rId14"/>
    <p:sldId id="263" r:id="rId15"/>
    <p:sldId id="276" r:id="rId16"/>
    <p:sldId id="278" r:id="rId17"/>
    <p:sldId id="277" r:id="rId18"/>
    <p:sldId id="261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5588-37EC-4D9C-91AA-88D02791AD6F}" type="datetimeFigureOut">
              <a:rPr lang="ru-RU" smtClean="0"/>
              <a:pPr/>
              <a:t>31.07.2016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A39D-051D-4132-9848-8BE6A5D030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650" y="3574757"/>
            <a:ext cx="826213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 – главное условие воспитания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Щипкова А.Н.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60648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</a:t>
            </a:r>
            <a:endParaRPr lang="en-US" alt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Киселевского городского округа</a:t>
            </a:r>
            <a:b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№67 </a:t>
            </a:r>
            <a:endParaRPr lang="en-US" alt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развивающие игры, способствующие развитии тонкой моторики рук, освоению сенсорных эталонов, различные пазлы;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дидактические флексы-трансформеры с различными силуэтами;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следочки рук и ног;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игровые пособия «живая картинка», развивающие моторные, сенсорные, речевые и мыслительные способности детей: пособие имеет вариативное использование, сменяемость и наращивание сюжета;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разнообразный строительный материал.</a:t>
            </a:r>
          </a:p>
        </p:txBody>
      </p:sp>
      <p:pic>
        <p:nvPicPr>
          <p:cNvPr id="1027" name="Picture 3" descr="C:\Users\Администратор\Desktop\detsad-180250-1417107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3"/>
            <a:ext cx="4284476" cy="29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5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204" y="332656"/>
            <a:ext cx="55012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Ищите туфлю.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Все садятся в круг как можно ближе друг к другу и передают руками туфлю под сдвинутыми коленями. Один из игроков, стоя в середине, должен искать туфлю, причём он другими играющими мнимой передачей и соответствующими окликами вводится в заблуждение насчёт местонахождения предмета.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1878" y="3140968"/>
            <a:ext cx="54360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Достань мяч!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некоторой высоте подвешивается мяч. Ребята по одному подбегают к нему, пытаясь достать мяч ногой. Мяч постепенно поднимается выше и выше, в силу чего количество участников постепенно сокращается. Затем участники могут касаться мяча головой и, наконец, когда мяч будет подвешен совсем высоко, то рукой.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188640"/>
            <a:ext cx="49685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«Попробуй попади».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Игрок должен теннисным мячиком попасть в коробку. Побеждает тот, кто сделает это точно и несколько раз.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6" name="Picture 2" descr="C:\Users\Администратор\Desktop\400_F_58533719_CShAMUdHC5zqHAeY7oFtMmJifrfnzD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240360" cy="30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4212" y="38479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«Бой петухов».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Двое, прыгая на одной ноге в нарисованном на полу круге, пытаются вытолкнуть друг друга за 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86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«Пронеси – не урони».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Участники игры несут: мячи на головах, палки – на указательном пальце, теннисные шарики – на ложках. Выигрывает тот, кто дольше всех продержится и ничего не уронит.</a:t>
            </a:r>
          </a:p>
        </p:txBody>
      </p:sp>
      <p:pic>
        <p:nvPicPr>
          <p:cNvPr id="4098" name="Picture 2" descr="http://shkola7gnomov.ru/upload/image/448cdbd65c3919ff0172ca951fc08f869df3733d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0" y="1638820"/>
            <a:ext cx="3528392" cy="366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915" y="328498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«Охотник», «Рыболов», 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«Домашняя хозяйка».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Двое состязающихся шагают, ударяя на каждый шаг мячом о землю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соответствующий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предмет. Выигрывает тот, кто дальше прошёл, то есть больше назвал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7517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9262" y="332656"/>
            <a:ext cx="61206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пальчиковых игр дети, повторяя движения взрослых, активируют моторику рук. Тем самым вырабатываются ловкость, умения управлять своими движениями, концентрировать внимание на одном виде деятельности.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этого, дополняем игры и пальчиковой гимнастикой, добавляем упражнения по мелкой моторике рук, действия с пластилином, конструирование из кубиков, собирание различных пирамидок, перекладывание из одной кучки в другую мелких предметов, использование тематических панно с пуговицами, кнопками, липучками.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альчиковые игры, пальчиковая гимнаст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57254" cy="40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1692" y="259748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ЗАЙКА. 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зайка, где твой хвост? ( хлопки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вот, вот! ( руки за спиной ) Зайка, зайка, где твой нос? ( хлопки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вот, вот! ( показать нос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зайка, лапы где? ( хлопки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вот, вот! ( показать руки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зайка, ушки где? ( хлопки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вот, вот! ( показать ушки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930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ВОРОНА. 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вороны голова, ( руки на голове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ва-ва-ва-ва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 хлопка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крылья, ( руки у носа, «крылья» ) Хвостик, ноги, ( руки за спиной, топать 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оги-оги-оги-оги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( 4 хлопка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3933056"/>
            <a:ext cx="54360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КОРАБЛИК. </a:t>
            </a: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плывет кораблик мой (руки – «полочка» покачиваются)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плывет ко мне домой (руки вперед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сомкнуть углом)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держу штурвал («держать штурвал»)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главный капитан (4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хлопка).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дминистратор\Desktop\ладошеч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68737" cy="297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fontAlgn="base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Губанова Н.Ф. Игровая деятельность в детском саду. Для занятий с детьми 2-7 лет. ФГОС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[Текст]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Н.Ф. Губанова.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Мозаика-Синтез,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Лисина Т.В. Подвижные тематические игры для дошкольников. Методическое пособие.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[Текст] /Т.В. Лисина. М.: Сфера, 2016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Степаненко Э.Я. Сборник подвижных игр 2-7 лет. ФГОС.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[Текст]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/Э.Я.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Степаненко. М.: Мозаика-Синтез, 2016.</a:t>
            </a:r>
          </a:p>
          <a:p>
            <a:pPr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bom-bom.ru/minijournal/palchikovye-igry-dlya-detej-2-3-goda.html</a:t>
            </a:r>
          </a:p>
          <a:p>
            <a:pPr fontAlgn="base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http://mamaspuzzles.com.ua/index.php?option=com_content&amp;view=article&amp;id=336:2011-02-24-11-35-17&amp;catid=123:24-36-&amp;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Itemid=148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908720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внимание!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D:\Мои документы\дети ученики 1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1380971" cy="1930825"/>
          </a:xfrm>
          <a:prstGeom prst="rect">
            <a:avLst/>
          </a:prstGeom>
          <a:noFill/>
        </p:spPr>
      </p:pic>
      <p:pic>
        <p:nvPicPr>
          <p:cNvPr id="7" name="Picture 4" descr="D:\Мои документы\дети ученики 1\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6672"/>
            <a:ext cx="1486297" cy="1966527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Desktop\33124831-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31" y="3913566"/>
            <a:ext cx="596384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- один тех видов детской деятельности, которая используется взрослыми в целях воспитания дошкольников, обучения их различным действиям, способам и средствам общения.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	происходят существенные преобразования в интеллектуальной сфере, являющейся фундаментом развитии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92_html_61c9f44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76275"/>
            <a:ext cx="8496945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8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в раннем возрасте проходит в несколько этапов: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0знакомительная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предметом - игрушкой по мотиву, заданному ребенку взрослым. Ее содержание составляют действия ­манипуляции, осуществляемые в процессе обследования предметов.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0тобразительная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игра, когда в условиях общения со взрослым ребенок на практике узнает название и целевое назначение предмета, и это новое знание он переносит в свою игру. </a:t>
            </a:r>
          </a:p>
        </p:txBody>
      </p:sp>
    </p:spTree>
    <p:extLst>
      <p:ext uri="{BB962C8B-B14F-4D97-AF65-F5344CB8AC3E}">
        <p14:creationId xmlns:p14="http://schemas.microsoft.com/office/powerpoint/2010/main" val="2118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3-м годам жизни малыш приобщается к образно-ролевой игре. Она учит перевоплощению в образы предметов, животных, действиям «понарошку». Ребёнок показывает себя зайкой, мышкой, лисичкой…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игре необходимо иметь зеркала, перед ними проводить с детьми игровые упражнения типа: «покажи, как можно рассердится, рассмеяться». Следует задействовать уголки ряженья. А взрослый использует свои выдумки, фантазии, показывает инсценировки песенок, потешек. К концу можно привлечь к этой увлекательной деятельности детей.</a:t>
            </a:r>
          </a:p>
        </p:txBody>
      </p:sp>
      <p:pic>
        <p:nvPicPr>
          <p:cNvPr id="3074" name="Picture 2" descr="I:\фотоигры\День именинн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5616624" cy="36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8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427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3-м годам у малышей должны быть сформированы зачатки сюжетно-ролевой игры – основного вида деятельности дошкольника. Игра начинает приобретать развёрнутый характер, в ней связываются несколько задач. Постепенно дети становятся более самостоятельными и инициативными, проявляются первые игровые замыслы. Хорошая игра – залог прекрасного настроения, крепкого здоровья.</a:t>
            </a:r>
          </a:p>
        </p:txBody>
      </p:sp>
      <p:pic>
        <p:nvPicPr>
          <p:cNvPr id="1026" name="Picture 2" descr="I:\фотоигры\15080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760640" cy="357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игрой основывается на реализации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ряда основных функций: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осуществлении начала игры в соответствии с ее содержанием и правилами;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наблюдении за ходом игры, действиями игроков и команд;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фиксации грубых ошибок в индивидуальных и коллективных действиях, вносящих искажения в смысл игры;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оперативных указаниях по рациональным способам коллективных и индивидуальных действий игроков;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замечаний по чрезмерно индивидуальным действиям игрока в составе команды;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предупреждении агрессивных действий, грубости, их немедленном пресечении;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поощрении актов справедливой игры;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регулировании физической и эмоциональной нагрузки;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поддержании духа здорового соперничества и соревновательности на протяжении всей игры;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при возможности и необходимости участие в игре самого преподавателя с выполнением функций игрока, образцово демонстрирующего игровые приемы;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своевременном, спокойном завершении игры.</a:t>
            </a:r>
          </a:p>
        </p:txBody>
      </p:sp>
    </p:spTree>
    <p:extLst>
      <p:ext uri="{BB962C8B-B14F-4D97-AF65-F5344CB8AC3E}">
        <p14:creationId xmlns:p14="http://schemas.microsoft.com/office/powerpoint/2010/main" val="30011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1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место занимают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на занятиях и в самостоятельной деятельности детей. Она может служить составной частью занятия, повышает интерес к занятиям. В дидактической игре учебные,  познавательные задачи взаимосвязаны с игровыми, поэтому в нее вносятся элементы занимательности.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28498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МНОГО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первые математические способности, развивать внимание мышление, умение различать цвет предметов.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РУКОВОДСТВО: Игры проводятся с 2-3 детьми. Воспитатель показывает на магнитной доске картинки игрушек одну, много, закрепляет цвет. Потом предлагает детям по показу найти и прикрепить такие же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2967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игрового содержания в занятиях с дидактическими игрушками дает право объединить их с дидактическими играми и назвать этот вид деятельности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играми-занятиями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игр-занятий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том, что усвоение материала не требует приложения больших усилий т.к. задействованными оказываются непроизвольное внимание и запоминание.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451991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дальнейшего развития ребенка необходимо накопление богатого сенсорного опыта, что предлагает освоение сенсорных эталонов, овладение способами обследования предметов, что создает поле для сенсорного развития, которое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предметно-тематические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природно-тематические игрушки: пирамидки различной формы и величины, с различным количеством колец, матрешки, вкладыши;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дидактических игр: лото, домино, мозаика, складные кубики с разрезанными картинками;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мягконабивные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напольные дидактические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827584" y="242088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3909628" y="2426949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6516216" y="242088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1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36bedca8efce783d218566827d770fc1bef51d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1214</Words>
  <Application>Microsoft Office PowerPoint</Application>
  <PresentationFormat>Экран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keywords>шаблон для детских и школьных презентаций, шаблон дети, шаблон на день защиты детей, веселые детки шаблон для презентаций</cp:keywords>
  <cp:lastModifiedBy>XTreme.ws</cp:lastModifiedBy>
  <cp:revision>28</cp:revision>
  <dcterms:created xsi:type="dcterms:W3CDTF">2014-05-12T04:49:29Z</dcterms:created>
  <dcterms:modified xsi:type="dcterms:W3CDTF">2016-07-31T13:29:32Z</dcterms:modified>
</cp:coreProperties>
</file>