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61" r:id="rId7"/>
    <p:sldId id="263" r:id="rId8"/>
    <p:sldId id="262" r:id="rId9"/>
    <p:sldId id="275" r:id="rId10"/>
    <p:sldId id="264" r:id="rId11"/>
    <p:sldId id="266" r:id="rId12"/>
    <p:sldId id="268" r:id="rId13"/>
    <p:sldId id="267" r:id="rId14"/>
    <p:sldId id="270" r:id="rId15"/>
    <p:sldId id="274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2610-91B2-4F27-8171-85B536CD626E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41B2-0673-4745-AEEA-0976F4720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641B2-0673-4745-AEEA-0976F4720D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5576B8-87BB-4BA8-A632-8B2CBCEC452B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D74ABF-BCBA-401B-9326-B13B5796D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1916832"/>
            <a:ext cx="7406640" cy="175260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 Соотнесите элементы таблицы</a:t>
            </a:r>
          </a:p>
          <a:p>
            <a:endParaRPr lang="ru-RU" dirty="0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123728" y="825853"/>
            <a:ext cx="62702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813" y="2636838"/>
          <a:ext cx="662458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331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1.Знаменитые греческие скульпторы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А)Фидий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Б)Мирон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Поликлет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Г)Эсхил 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Д)</a:t>
                      </a:r>
                      <a:r>
                        <a:rPr lang="ru-RU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Софокл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Е)</a:t>
                      </a:r>
                      <a:r>
                        <a:rPr lang="ru-RU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Эврипид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Ж)Аристофан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2.Авторы трагедий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3.Авторы комедий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 descr="C:\Users\11каб-2\Desktop\Открытый урок\2016-02-29 16-31-29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 l="8263" r="8263"/>
          <a:stretch>
            <a:fillRect/>
          </a:stretch>
        </p:blipFill>
        <p:spPr bwMode="auto">
          <a:xfrm>
            <a:off x="0" y="0"/>
            <a:ext cx="915193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Выявить особенности проведения Олимпийских игр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403648" y="2132856"/>
            <a:ext cx="5856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нового вы узнали из этого призыва?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3068960"/>
            <a:ext cx="7269162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олимпиаде участвовали все греческие полисы</a:t>
            </a:r>
          </a:p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 На время проведения Олимпиады </a:t>
            </a:r>
          </a:p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прекращались войны</a:t>
            </a:r>
          </a:p>
          <a:p>
            <a:pPr marL="342900" indent="-3429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 Олимпиады проводились 1 раз в 4 года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Олимпиаде могли участвовать только </a:t>
            </a:r>
          </a:p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свободные греки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Вставь пропущенное слово,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закончи предложение.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Греции спортивные состязания были обязательной частью празднеств в честь богов.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Каждые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года в разгар лета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области на Пелопоннесе, проводились игры в честь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Зевса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Первые Олимпийские игры состоялись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776 г. до н.э.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Игры продолжались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дней, а непосредственно соревнования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день приносились жертвы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происходило торжественное открытие игр.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Участниками игр могли быть только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мужчины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полноправные граждане полисов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Вставь пропущенное слово,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закончи предложение.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Программа игр включала более полутора десятков видов соревнований, главными из них были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бег,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прыжки в длину, метание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копья,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метание диска,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борьба.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Победителем назывался тот, кто бежал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всех; прыгал, метал копье или диск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всех.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Один из победителей Олимпийских игр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Кротона.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Победителей Олимпийских игр награждали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оливковым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венком, в конных состязаниях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пальмовой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ветвью.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Спортивные состязания дополнялись выступлениями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музыкантов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43808" y="3429000"/>
          <a:ext cx="6096000" cy="313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511824"/>
              </a:tblGrid>
              <a:tr h="5767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90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«5»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Справился с работой, правильно вставил все слова;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«4»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успел вставить или вставил неверно 1-4 слова;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«3»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неверно вставлены 5-8 слов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«2»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Допущено 9 ошибок и более.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каб-2\Desktop\Открытый урок\2016-02-29 16-28-51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 l="8264" r="8263"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6165304"/>
            <a:ext cx="660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нового привнесено в современное олимпийские движение?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«Верно или нет?»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077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Олимпийские игры греки посвящали богине Гере 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Первые Олимпийские игры были в  750-м году  до н. э.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 наступлением  зимы, у подножия горы Олимп начинались  Олимпийские игры.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Эти игры особенно любили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женщины,ткоторые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составляли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меньше трети зрителей, съехавшихся на Олимпийские игры.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Впервые на соревнованиях в Олимпии победителем в боксе оказался молодой перс, который превзошел в мастерстве остальных юношей.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Победителю в беге досталась главная награда – венок из золотых листьев.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Милон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Кротонский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один из известнейших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олимпиоников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Пятиборье  - это соревнование одного человека в пяти видах спорта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11760" y="112474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«Верно или нет?»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Согласны с ответом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«+»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Не согласны 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350" y="1341438"/>
          <a:ext cx="2088232" cy="463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72"/>
                <a:gridCol w="1619560"/>
              </a:tblGrid>
              <a:tr h="5736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0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0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0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03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03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03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580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79912" y="2060848"/>
          <a:ext cx="4752528" cy="311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631"/>
                <a:gridCol w="3685897"/>
              </a:tblGrid>
              <a:tr h="5658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 оценки: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291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ошибок; 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58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1-2 ошибки;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0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 ошибки;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0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ошибок и более.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u="sng" dirty="0" smtClean="0">
                <a:latin typeface="Mistral" pitchFamily="66" charset="0"/>
              </a:rPr>
              <a:t>ДОМАШНЕЕ ЗАДАНИЕ: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91683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istral" pitchFamily="66" charset="0"/>
              </a:rPr>
              <a:t>1. Параграф  39, внимательно прочитать; </a:t>
            </a:r>
          </a:p>
          <a:p>
            <a:r>
              <a:rPr lang="ru-RU" sz="3200" dirty="0" smtClean="0">
                <a:latin typeface="Mistral" pitchFamily="66" charset="0"/>
              </a:rPr>
              <a:t>2. Творческое задание : </a:t>
            </a:r>
          </a:p>
          <a:p>
            <a:r>
              <a:rPr lang="ru-RU" sz="3200" dirty="0" smtClean="0">
                <a:latin typeface="Mistral" pitchFamily="66" charset="0"/>
              </a:rPr>
              <a:t>-Составить кластер «Олимпийские игры в древности»</a:t>
            </a:r>
          </a:p>
          <a:p>
            <a:r>
              <a:rPr lang="ru-RU" sz="3200" dirty="0" smtClean="0">
                <a:latin typeface="Mistral" pitchFamily="66" charset="0"/>
              </a:rPr>
              <a:t>- придумайте рассказ об Олимпийских играх от имени участника или зрителя</a:t>
            </a:r>
            <a:endParaRPr lang="ru-RU" sz="32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764704"/>
            <a:ext cx="7498080" cy="82907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Соотнесите элементы таблицы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1700808"/>
          <a:ext cx="6480720" cy="384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392488"/>
              </a:tblGrid>
              <a:tr h="851763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Пифагор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Создал учение об устройстве мира и об идеальном государстве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Знаменитый философ и математик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Г) «Отец истории»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Знаменитый греческий врач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Д) Заложил основы многих наук о природе, обществе, политике.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1763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Платон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754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Аристотель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Геродот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1763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Гиппократ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8680"/>
            <a:ext cx="7498080" cy="4800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Соотнесите элементы таблицы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913" y="1773238"/>
          <a:ext cx="6480720" cy="380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4536504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Палестры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Древнегреческая архитектурная система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Храм Афины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В театре круглая площадка для представления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Г) Строение для переодевания актеров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Д) Специальные площадки и помещения для занятий спортом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2.Парфенон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Скенэ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Орхестра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1763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Ордер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548680"/>
          <a:ext cx="3960440" cy="236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31"/>
                <a:gridCol w="357080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869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1-а,б,в; 2-г,д,е; 3-ж.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29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1-б;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2-а; 3-д; 4-г; 5-в.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1-д; 2-б; 3-г; 4-в; 5-а.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07904" y="3068960"/>
          <a:ext cx="4824834" cy="2962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639"/>
                <a:gridCol w="3478195"/>
              </a:tblGrid>
              <a:tr h="5717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  оценки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75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0-1 ошибка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5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2-3 ошибки 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36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4-5 ошибок 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75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и более ошибок 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Олимпийские игры в древности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историю возникновения Олимпийских игр;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организацией и проведением Олимпиады;</a:t>
            </a:r>
            <a:r>
              <a:rPr lang="ru-RU" dirty="0" smtClean="0"/>
              <a:t> </a:t>
            </a:r>
          </a:p>
          <a:p>
            <a:pPr marL="514350" indent="-514350" eaLnBrk="0" hangingPunct="0">
              <a:buNone/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их значение в жизни Древней Греции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49" t="38639" r="25451" b="26081"/>
          <a:stretch>
            <a:fillRect/>
          </a:stretch>
        </p:blipFill>
        <p:spPr bwMode="auto">
          <a:xfrm>
            <a:off x="-1" y="277858"/>
            <a:ext cx="9190799" cy="603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749808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Проблемное задание</a:t>
            </a:r>
            <a:endParaRPr lang="ru-RU" dirty="0"/>
          </a:p>
        </p:txBody>
      </p:sp>
      <p:sp>
        <p:nvSpPr>
          <p:cNvPr id="5" name="Заголовок 5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«Какие факты подтверждают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мысль о том,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 олимпийские игры были любимым общегреческим праздником?»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Опережающее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0" hangingPunct="0">
              <a:buFontTx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стал основателем Олимпийских игр согласно мифам?</a:t>
            </a: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Какому богу греки посвятили эти игры?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488</Words>
  <Application>Microsoft Office PowerPoint</Application>
  <PresentationFormat>Экран (4:3)</PresentationFormat>
  <Paragraphs>119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Проверка Домашнего задания</vt:lpstr>
      <vt:lpstr>Слайд 2</vt:lpstr>
      <vt:lpstr>Слайд 3</vt:lpstr>
      <vt:lpstr>Слайд 4</vt:lpstr>
      <vt:lpstr>Олимпийские игры в древности</vt:lpstr>
      <vt:lpstr>Цель урока:</vt:lpstr>
      <vt:lpstr>Слайд 7</vt:lpstr>
      <vt:lpstr>        Проблемное задание</vt:lpstr>
      <vt:lpstr>Опережающее задание</vt:lpstr>
      <vt:lpstr>Слайд 10</vt:lpstr>
      <vt:lpstr>Выявить особенности проведения Олимпийских игр </vt:lpstr>
      <vt:lpstr>Вставь пропущенное слово,  закончи предложение. </vt:lpstr>
      <vt:lpstr>Вставь пропущенное слово,  закончи предложение.</vt:lpstr>
      <vt:lpstr>Слайд 14</vt:lpstr>
      <vt:lpstr> «Верно или нет?» </vt:lpstr>
      <vt:lpstr>         «Верно или нет?»         Согласны с ответом – «+»       Не согласны – «-»        </vt:lpstr>
      <vt:lpstr>ДОМАШНЕЕ 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11каб-2</dc:creator>
  <cp:lastModifiedBy>11каб-2</cp:lastModifiedBy>
  <cp:revision>10</cp:revision>
  <dcterms:created xsi:type="dcterms:W3CDTF">2016-07-25T07:33:32Z</dcterms:created>
  <dcterms:modified xsi:type="dcterms:W3CDTF">2016-07-25T08:08:26Z</dcterms:modified>
</cp:coreProperties>
</file>